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10287000" cx="18288000"/>
  <p:notesSz cx="6858000" cy="9144000"/>
  <p:embeddedFontLst>
    <p:embeddedFont>
      <p:font typeface="Merriweather Sans"/>
      <p:regular r:id="rId17"/>
      <p:bold r:id="rId18"/>
      <p:italic r:id="rId19"/>
      <p:boldItalic r:id="rId20"/>
    </p:embeddedFont>
    <p:embeddedFont>
      <p:font typeface="Roboto"/>
      <p:regular r:id="rId21"/>
      <p:bold r:id="rId22"/>
      <p:italic r:id="rId23"/>
      <p:boldItalic r:id="rId24"/>
    </p:embeddedFont>
    <p:embeddedFont>
      <p:font typeface="Montserrat"/>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9" roundtripDataSignature="AMtx7miR7Bqvz0mcnKv2cCvCCBKQoWgD3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MerriweatherSans-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bold.fntdata"/><Relationship Id="rId25" Type="http://schemas.openxmlformats.org/officeDocument/2006/relationships/font" Target="fonts/Montserrat-regular.fntdata"/><Relationship Id="rId28" Type="http://schemas.openxmlformats.org/officeDocument/2006/relationships/font" Target="fonts/Montserrat-boldItalic.fntdata"/><Relationship Id="rId27" Type="http://schemas.openxmlformats.org/officeDocument/2006/relationships/font" Target="fonts/Montserrat-italic.fntdata"/><Relationship Id="rId5" Type="http://schemas.openxmlformats.org/officeDocument/2006/relationships/slide" Target="slides/slide1.xml"/><Relationship Id="rId6" Type="http://schemas.openxmlformats.org/officeDocument/2006/relationships/slide" Target="slides/slide2.xml"/><Relationship Id="rId29"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MerriweatherSans-regular.fntdata"/><Relationship Id="rId16" Type="http://schemas.openxmlformats.org/officeDocument/2006/relationships/slide" Target="slides/slide12.xml"/><Relationship Id="rId19" Type="http://schemas.openxmlformats.org/officeDocument/2006/relationships/font" Target="fonts/MerriweatherSans-italic.fntdata"/><Relationship Id="rId18" Type="http://schemas.openxmlformats.org/officeDocument/2006/relationships/font" Target="fonts/MerriweatherSans-bold.fntdata"/></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889000" y="685800"/>
            <a:ext cx="50799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2200" u="none" cap="none" strike="noStrike">
                <a:solidFill>
                  <a:srgbClr val="000000"/>
                </a:solidFill>
                <a:latin typeface="Merriweather Sans"/>
                <a:ea typeface="Merriweather Sans"/>
                <a:cs typeface="Merriweather Sans"/>
                <a:sym typeface="Merriweather Sans"/>
              </a:defRPr>
            </a:lvl1pPr>
            <a:lvl2pPr indent="-228600" lvl="1" marL="914400" marR="0" rtl="0" algn="l">
              <a:lnSpc>
                <a:spcPct val="100000"/>
              </a:lnSpc>
              <a:spcBef>
                <a:spcPts val="0"/>
              </a:spcBef>
              <a:spcAft>
                <a:spcPts val="0"/>
              </a:spcAft>
              <a:buClr>
                <a:srgbClr val="000000"/>
              </a:buClr>
              <a:buSzPts val="1400"/>
              <a:buFont typeface="Arial"/>
              <a:buNone/>
              <a:defRPr b="0" i="0" sz="2200" u="none" cap="none" strike="noStrike">
                <a:solidFill>
                  <a:srgbClr val="000000"/>
                </a:solidFill>
                <a:latin typeface="Merriweather Sans"/>
                <a:ea typeface="Merriweather Sans"/>
                <a:cs typeface="Merriweather Sans"/>
                <a:sym typeface="Merriweather Sans"/>
              </a:defRPr>
            </a:lvl2pPr>
            <a:lvl3pPr indent="-228600" lvl="2" marL="1371600" marR="0" rtl="0" algn="l">
              <a:lnSpc>
                <a:spcPct val="100000"/>
              </a:lnSpc>
              <a:spcBef>
                <a:spcPts val="0"/>
              </a:spcBef>
              <a:spcAft>
                <a:spcPts val="0"/>
              </a:spcAft>
              <a:buClr>
                <a:srgbClr val="000000"/>
              </a:buClr>
              <a:buSzPts val="1400"/>
              <a:buFont typeface="Arial"/>
              <a:buNone/>
              <a:defRPr b="0" i="0" sz="2200" u="none" cap="none" strike="noStrike">
                <a:solidFill>
                  <a:srgbClr val="000000"/>
                </a:solidFill>
                <a:latin typeface="Merriweather Sans"/>
                <a:ea typeface="Merriweather Sans"/>
                <a:cs typeface="Merriweather Sans"/>
                <a:sym typeface="Merriweather Sans"/>
              </a:defRPr>
            </a:lvl3pPr>
            <a:lvl4pPr indent="-228600" lvl="3" marL="1828800" marR="0" rtl="0" algn="l">
              <a:lnSpc>
                <a:spcPct val="100000"/>
              </a:lnSpc>
              <a:spcBef>
                <a:spcPts val="0"/>
              </a:spcBef>
              <a:spcAft>
                <a:spcPts val="0"/>
              </a:spcAft>
              <a:buClr>
                <a:srgbClr val="000000"/>
              </a:buClr>
              <a:buSzPts val="1400"/>
              <a:buFont typeface="Arial"/>
              <a:buNone/>
              <a:defRPr b="0" i="0" sz="2200" u="none" cap="none" strike="noStrike">
                <a:solidFill>
                  <a:srgbClr val="000000"/>
                </a:solidFill>
                <a:latin typeface="Merriweather Sans"/>
                <a:ea typeface="Merriweather Sans"/>
                <a:cs typeface="Merriweather Sans"/>
                <a:sym typeface="Merriweather Sans"/>
              </a:defRPr>
            </a:lvl4pPr>
            <a:lvl5pPr indent="-228600" lvl="4" marL="2286000" marR="0" rtl="0" algn="l">
              <a:lnSpc>
                <a:spcPct val="100000"/>
              </a:lnSpc>
              <a:spcBef>
                <a:spcPts val="0"/>
              </a:spcBef>
              <a:spcAft>
                <a:spcPts val="0"/>
              </a:spcAft>
              <a:buClr>
                <a:srgbClr val="000000"/>
              </a:buClr>
              <a:buSzPts val="1400"/>
              <a:buFont typeface="Arial"/>
              <a:buNone/>
              <a:defRPr b="0" i="0" sz="2200" u="none" cap="none" strike="noStrike">
                <a:solidFill>
                  <a:srgbClr val="000000"/>
                </a:solidFill>
                <a:latin typeface="Merriweather Sans"/>
                <a:ea typeface="Merriweather Sans"/>
                <a:cs typeface="Merriweather Sans"/>
                <a:sym typeface="Merriweather Sans"/>
              </a:defRPr>
            </a:lvl5pPr>
            <a:lvl6pPr indent="-228600" lvl="5" marL="2743200" marR="0" rtl="0" algn="l">
              <a:lnSpc>
                <a:spcPct val="100000"/>
              </a:lnSpc>
              <a:spcBef>
                <a:spcPts val="0"/>
              </a:spcBef>
              <a:spcAft>
                <a:spcPts val="0"/>
              </a:spcAft>
              <a:buClr>
                <a:srgbClr val="000000"/>
              </a:buClr>
              <a:buSzPts val="1400"/>
              <a:buFont typeface="Arial"/>
              <a:buNone/>
              <a:defRPr b="0" i="0" sz="2200" u="none" cap="none" strike="noStrike">
                <a:solidFill>
                  <a:srgbClr val="000000"/>
                </a:solidFill>
                <a:latin typeface="Merriweather Sans"/>
                <a:ea typeface="Merriweather Sans"/>
                <a:cs typeface="Merriweather Sans"/>
                <a:sym typeface="Merriweather Sans"/>
              </a:defRPr>
            </a:lvl6pPr>
            <a:lvl7pPr indent="-228600" lvl="6" marL="3200400" marR="0" rtl="0" algn="l">
              <a:lnSpc>
                <a:spcPct val="100000"/>
              </a:lnSpc>
              <a:spcBef>
                <a:spcPts val="0"/>
              </a:spcBef>
              <a:spcAft>
                <a:spcPts val="0"/>
              </a:spcAft>
              <a:buClr>
                <a:srgbClr val="000000"/>
              </a:buClr>
              <a:buSzPts val="1400"/>
              <a:buFont typeface="Arial"/>
              <a:buNone/>
              <a:defRPr b="0" i="0" sz="2200" u="none" cap="none" strike="noStrike">
                <a:solidFill>
                  <a:srgbClr val="000000"/>
                </a:solidFill>
                <a:latin typeface="Merriweather Sans"/>
                <a:ea typeface="Merriweather Sans"/>
                <a:cs typeface="Merriweather Sans"/>
                <a:sym typeface="Merriweather Sans"/>
              </a:defRPr>
            </a:lvl7pPr>
            <a:lvl8pPr indent="-228600" lvl="7" marL="3657600" marR="0" rtl="0" algn="l">
              <a:lnSpc>
                <a:spcPct val="100000"/>
              </a:lnSpc>
              <a:spcBef>
                <a:spcPts val="0"/>
              </a:spcBef>
              <a:spcAft>
                <a:spcPts val="0"/>
              </a:spcAft>
              <a:buClr>
                <a:srgbClr val="000000"/>
              </a:buClr>
              <a:buSzPts val="1400"/>
              <a:buFont typeface="Arial"/>
              <a:buNone/>
              <a:defRPr b="0" i="0" sz="2200" u="none" cap="none" strike="noStrike">
                <a:solidFill>
                  <a:srgbClr val="000000"/>
                </a:solidFill>
                <a:latin typeface="Merriweather Sans"/>
                <a:ea typeface="Merriweather Sans"/>
                <a:cs typeface="Merriweather Sans"/>
                <a:sym typeface="Merriweather Sans"/>
              </a:defRPr>
            </a:lvl8pPr>
            <a:lvl9pPr indent="-228600" lvl="8" marL="4114800" marR="0" rtl="0" algn="l">
              <a:lnSpc>
                <a:spcPct val="100000"/>
              </a:lnSpc>
              <a:spcBef>
                <a:spcPts val="0"/>
              </a:spcBef>
              <a:spcAft>
                <a:spcPts val="0"/>
              </a:spcAft>
              <a:buClr>
                <a:srgbClr val="000000"/>
              </a:buClr>
              <a:buSzPts val="1400"/>
              <a:buFont typeface="Arial"/>
              <a:buNone/>
              <a:defRPr b="0" i="0" sz="2200" u="none" cap="none" strike="noStrike">
                <a:solidFill>
                  <a:srgbClr val="000000"/>
                </a:solidFill>
                <a:latin typeface="Merriweather Sans"/>
                <a:ea typeface="Merriweather Sans"/>
                <a:cs typeface="Merriweather Sans"/>
                <a:sym typeface="Merriweather Sans"/>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01" name="Google Shape;301;p1: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Today We will be talking about Charles and Ray Eames</a:t>
            </a:r>
            <a:endParaRPr/>
          </a:p>
          <a:p>
            <a:pPr indent="0" lvl="0" marL="0" rtl="0" algn="l">
              <a:lnSpc>
                <a:spcPct val="100000"/>
              </a:lnSpc>
              <a:spcBef>
                <a:spcPts val="0"/>
              </a:spcBef>
              <a:spcAft>
                <a:spcPts val="0"/>
              </a:spcAft>
              <a:buSzPts val="1400"/>
              <a:buNone/>
            </a:pPr>
            <a:r>
              <a:rPr b="1" i="0" lang="en-US" sz="2200" u="none" cap="none" strike="noStrike">
                <a:solidFill>
                  <a:srgbClr val="000000"/>
                </a:solidFill>
                <a:latin typeface="Merriweather Sans"/>
                <a:ea typeface="Merriweather Sans"/>
                <a:cs typeface="Merriweather Sans"/>
                <a:sym typeface="Merriweather Sans"/>
              </a:rPr>
              <a:t>Eames</a:t>
            </a:r>
            <a:r>
              <a:rPr b="0" i="0" lang="en-US" sz="2200" u="none" cap="none" strike="noStrike">
                <a:solidFill>
                  <a:srgbClr val="000000"/>
                </a:solidFill>
                <a:latin typeface="Merriweather Sans"/>
                <a:ea typeface="Merriweather Sans"/>
                <a:cs typeface="Merriweather Sans"/>
                <a:sym typeface="Merriweather Sans"/>
              </a:rPr>
              <a:t> were a collaborative duo of American architects and designers known for their groundbreaking furniture and houses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99" name="Google Shape;399;p8: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6b896b0a8b_1_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07" name="Google Shape;407;g6b896b0a8b_1_39: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6b896b0a8b_0_0:notes"/>
          <p:cNvSpPr/>
          <p:nvPr>
            <p:ph idx="2" type="sldImg"/>
          </p:nvPr>
        </p:nvSpPr>
        <p:spPr>
          <a:xfrm>
            <a:off x="889000" y="685800"/>
            <a:ext cx="50799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6b896b0a8b_0_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Google Shape;307;g6b896b0a8b_1_100:notes"/>
          <p:cNvSpPr/>
          <p:nvPr>
            <p:ph idx="2" type="sldImg"/>
          </p:nvPr>
        </p:nvSpPr>
        <p:spPr>
          <a:xfrm>
            <a:off x="889000" y="685800"/>
            <a:ext cx="50799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6b896b0a8b_1_10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US"/>
              <a:t>Do you ever feel like ur in such a rush and you dont feel like wasting time at d2 cuz u have to roam around and look for what u want</a:t>
            </a:r>
            <a:endParaRPr/>
          </a:p>
          <a:p>
            <a:pPr indent="0" lvl="0" marL="0" rtl="0" algn="l">
              <a:spcBef>
                <a:spcPts val="0"/>
              </a:spcBef>
              <a:spcAft>
                <a:spcPts val="0"/>
              </a:spcAft>
              <a:buNone/>
            </a:pPr>
            <a:r>
              <a:rPr lang="en-US"/>
              <a:t>did u ever feel like ordering from somewhere else after going through all the counters and leaving disappointed? </a:t>
            </a:r>
            <a:endParaRPr/>
          </a:p>
          <a:p>
            <a:pPr indent="0" lvl="0" marL="0" rtl="0" algn="l">
              <a:spcBef>
                <a:spcPts val="0"/>
              </a:spcBef>
              <a:spcAft>
                <a:spcPts val="0"/>
              </a:spcAft>
              <a:buNone/>
            </a:pPr>
            <a:r>
              <a:rPr lang="en-US"/>
              <a:t>Have u ever wondered what in the world those symbole on the nutritional tags mean? and u really wanna know because u wanna track ur calories and wanna put on some mass if ur like me? xD </a:t>
            </a:r>
            <a:endParaRPr/>
          </a:p>
          <a:p>
            <a:pPr indent="0" lvl="0" marL="0" rtl="0" algn="l">
              <a:spcBef>
                <a:spcPts val="0"/>
              </a:spcBef>
              <a:spcAft>
                <a:spcPts val="0"/>
              </a:spcAft>
              <a:buNone/>
            </a:pPr>
            <a:r>
              <a:rPr lang="en-US"/>
              <a:t>Have u ever been in a situation where</a:t>
            </a:r>
            <a:r>
              <a:rPr lang="en-US"/>
              <a:t> youve run out of mealswipes by the start of wwekend and then u realise you dont have any campus dirhams</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3" name="Shape 313"/>
        <p:cNvGrpSpPr/>
        <p:nvPr/>
      </p:nvGrpSpPr>
      <p:grpSpPr>
        <a:xfrm>
          <a:off x="0" y="0"/>
          <a:ext cx="0" cy="0"/>
          <a:chOff x="0" y="0"/>
          <a:chExt cx="0" cy="0"/>
        </a:xfrm>
      </p:grpSpPr>
      <p:sp>
        <p:nvSpPr>
          <p:cNvPr id="314" name="Google Shape;314;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15" name="Google Shape;315;p3: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US" sz="1200"/>
              <a:t>Apart from all the situations that we’ve been in we also realised that we are facing the problem</a:t>
            </a:r>
            <a:endParaRPr sz="1200"/>
          </a:p>
          <a:p>
            <a:pPr indent="0" lvl="0" marL="0" rtl="0" algn="l">
              <a:lnSpc>
                <a:spcPct val="100000"/>
              </a:lnSpc>
              <a:spcBef>
                <a:spcPts val="0"/>
              </a:spcBef>
              <a:spcAft>
                <a:spcPts val="0"/>
              </a:spcAft>
              <a:buNone/>
            </a:pPr>
            <a:r>
              <a:rPr lang="en-US" sz="1200"/>
              <a:t>lack of easy access to the information about the </a:t>
            </a:r>
            <a:r>
              <a:rPr lang="en-US" sz="1200">
                <a:latin typeface="Montserrat"/>
                <a:ea typeface="Montserrat"/>
                <a:cs typeface="Montserrat"/>
                <a:sym typeface="Montserrat"/>
              </a:rPr>
              <a:t>the nutritional facts of every dish/meal available at the counters . </a:t>
            </a:r>
            <a:endParaRPr sz="1200">
              <a:latin typeface="Montserrat"/>
              <a:ea typeface="Montserrat"/>
              <a:cs typeface="Montserrat"/>
              <a:sym typeface="Montserrat"/>
            </a:endParaRPr>
          </a:p>
          <a:p>
            <a:pPr indent="0" lvl="0" marL="0" rtl="0" algn="l">
              <a:lnSpc>
                <a:spcPct val="100000"/>
              </a:lnSpc>
              <a:spcBef>
                <a:spcPts val="0"/>
              </a:spcBef>
              <a:spcAft>
                <a:spcPts val="0"/>
              </a:spcAft>
              <a:buNone/>
            </a:pPr>
            <a:r>
              <a:t/>
            </a:r>
            <a:endParaRPr sz="1200">
              <a:latin typeface="Montserrat"/>
              <a:ea typeface="Montserrat"/>
              <a:cs typeface="Montserrat"/>
              <a:sym typeface="Montserrat"/>
            </a:endParaRPr>
          </a:p>
          <a:p>
            <a:pPr indent="0" lvl="0" marL="0" rtl="0" algn="l">
              <a:lnSpc>
                <a:spcPct val="100000"/>
              </a:lnSpc>
              <a:spcBef>
                <a:spcPts val="0"/>
              </a:spcBef>
              <a:spcAft>
                <a:spcPts val="0"/>
              </a:spcAft>
              <a:buNone/>
            </a:pPr>
            <a:r>
              <a:rPr lang="en-US" sz="1200">
                <a:latin typeface="Montserrat"/>
                <a:ea typeface="Montserrat"/>
                <a:cs typeface="Montserrat"/>
                <a:sym typeface="Montserrat"/>
              </a:rPr>
              <a:t>time wastage as people look through the food options each counter offers.</a:t>
            </a:r>
            <a:endParaRPr sz="1200">
              <a:latin typeface="Montserrat"/>
              <a:ea typeface="Montserrat"/>
              <a:cs typeface="Montserrat"/>
              <a:sym typeface="Montserrat"/>
            </a:endParaRPr>
          </a:p>
          <a:p>
            <a:pPr indent="0" lvl="0" marL="0" rtl="0" algn="l">
              <a:lnSpc>
                <a:spcPct val="100000"/>
              </a:lnSpc>
              <a:spcBef>
                <a:spcPts val="0"/>
              </a:spcBef>
              <a:spcAft>
                <a:spcPts val="0"/>
              </a:spcAft>
              <a:buNone/>
            </a:pPr>
            <a:r>
              <a:t/>
            </a:r>
            <a:endParaRPr sz="1200">
              <a:latin typeface="Montserrat"/>
              <a:ea typeface="Montserrat"/>
              <a:cs typeface="Montserrat"/>
              <a:sym typeface="Montserrat"/>
            </a:endParaRPr>
          </a:p>
          <a:p>
            <a:pPr indent="0" lvl="0" marL="0" rtl="0" algn="l">
              <a:lnSpc>
                <a:spcPct val="100000"/>
              </a:lnSpc>
              <a:spcBef>
                <a:spcPts val="0"/>
              </a:spcBef>
              <a:spcAft>
                <a:spcPts val="0"/>
              </a:spcAft>
              <a:buNone/>
            </a:pPr>
            <a:r>
              <a:t/>
            </a:r>
            <a:endParaRPr sz="1100"/>
          </a:p>
          <a:p>
            <a:pPr indent="0" lvl="0" marL="457200" rtl="0" algn="l">
              <a:lnSpc>
                <a:spcPct val="115000"/>
              </a:lnSpc>
              <a:spcBef>
                <a:spcPts val="0"/>
              </a:spcBef>
              <a:spcAft>
                <a:spcPts val="0"/>
              </a:spcAft>
              <a:buNone/>
            </a:pPr>
            <a:r>
              <a:t/>
            </a:r>
            <a:endParaRPr sz="1800">
              <a:latin typeface="Arial"/>
              <a:ea typeface="Arial"/>
              <a:cs typeface="Arial"/>
              <a:sym typeface="Arial"/>
            </a:endParaRPr>
          </a:p>
          <a:p>
            <a:pPr indent="-228600" lvl="0" marL="457200" rtl="0" algn="l">
              <a:lnSpc>
                <a:spcPct val="100000"/>
              </a:lnSpc>
              <a:spcBef>
                <a:spcPts val="0"/>
              </a:spcBef>
              <a:spcAft>
                <a:spcPts val="0"/>
              </a:spcAft>
              <a:buSzPts val="1400"/>
              <a:buNone/>
            </a:pPr>
            <a:r>
              <a:t/>
            </a:r>
            <a:endParaRPr/>
          </a:p>
          <a:p>
            <a:pPr indent="-228600" lvl="0" marL="457200" marR="0" rtl="0" algn="l">
              <a:lnSpc>
                <a:spcPct val="100000"/>
              </a:lnSpc>
              <a:spcBef>
                <a:spcPts val="0"/>
              </a:spcBef>
              <a:spcAft>
                <a:spcPts val="0"/>
              </a:spcAft>
              <a:buSzPts val="1400"/>
              <a:buNone/>
            </a:pPr>
            <a:br>
              <a:rPr b="0" lang="en-US"/>
            </a:b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25" name="Google Shape;325;p4: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SzPts val="1400"/>
              <a:buNone/>
            </a:pPr>
            <a:r>
              <a:rPr lang="en-US"/>
              <a:t>U would’ve noticed the posts on ROR about this persistent problem</a:t>
            </a:r>
            <a:endParaRPr/>
          </a:p>
          <a:p>
            <a:pPr indent="-228600" lvl="0" marL="457200" marR="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6b896b0a8b_1_64:notes"/>
          <p:cNvSpPr/>
          <p:nvPr>
            <p:ph idx="2" type="sldImg"/>
          </p:nvPr>
        </p:nvSpPr>
        <p:spPr>
          <a:xfrm>
            <a:off x="889000" y="685800"/>
            <a:ext cx="50799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6b896b0a8b_1_6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6b896b0a8b_3_36:notes"/>
          <p:cNvSpPr/>
          <p:nvPr>
            <p:ph idx="2" type="sldImg"/>
          </p:nvPr>
        </p:nvSpPr>
        <p:spPr>
          <a:xfrm>
            <a:off x="889000" y="685800"/>
            <a:ext cx="50799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6b896b0a8b_3_3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50" name="Google Shape;350;p6: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Google Shape;383;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84" name="Google Shape;384;p5: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228600" lvl="0" marL="457200" marR="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g6b896b0a8b_1_0:notes"/>
          <p:cNvSpPr/>
          <p:nvPr>
            <p:ph idx="2" type="sldImg"/>
          </p:nvPr>
        </p:nvSpPr>
        <p:spPr>
          <a:xfrm>
            <a:off x="889000" y="685800"/>
            <a:ext cx="50799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6b896b0a8b_1_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image" Target="../media/image4.jpg"/><Relationship Id="rId4" Type="http://schemas.openxmlformats.org/officeDocument/2006/relationships/image" Target="../media/image5.jpg"/><Relationship Id="rId5" Type="http://schemas.openxmlformats.org/officeDocument/2006/relationships/image" Target="../media/image2.png"/><Relationship Id="rId6"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hoto: Fade to Black" showMasterSp="0">
  <p:cSld name="TITLE_1">
    <p:bg>
      <p:bgPr>
        <a:solidFill>
          <a:srgbClr val="FFFFFF"/>
        </a:solidFill>
      </p:bgPr>
    </p:bg>
    <p:spTree>
      <p:nvGrpSpPr>
        <p:cNvPr id="6" name="Shape 6"/>
        <p:cNvGrpSpPr/>
        <p:nvPr/>
      </p:nvGrpSpPr>
      <p:grpSpPr>
        <a:xfrm>
          <a:off x="0" y="0"/>
          <a:ext cx="0" cy="0"/>
          <a:chOff x="0" y="0"/>
          <a:chExt cx="0" cy="0"/>
        </a:xfrm>
      </p:grpSpPr>
      <p:pic>
        <p:nvPicPr>
          <p:cNvPr id="7" name="Google Shape;7;p14"/>
          <p:cNvPicPr preferRelativeResize="0"/>
          <p:nvPr/>
        </p:nvPicPr>
        <p:blipFill rotWithShape="1">
          <a:blip r:embed="rId2">
            <a:alphaModFix/>
          </a:blip>
          <a:srcRect b="0" l="0" r="0" t="0"/>
          <a:stretch/>
        </p:blipFill>
        <p:spPr>
          <a:xfrm>
            <a:off x="0" y="24300"/>
            <a:ext cx="18288000" cy="10238114"/>
          </a:xfrm>
          <a:prstGeom prst="rect">
            <a:avLst/>
          </a:prstGeom>
          <a:noFill/>
          <a:ln>
            <a:noFill/>
          </a:ln>
        </p:spPr>
      </p:pic>
      <p:pic>
        <p:nvPicPr>
          <p:cNvPr id="8" name="Google Shape;8;p14"/>
          <p:cNvPicPr preferRelativeResize="0"/>
          <p:nvPr/>
        </p:nvPicPr>
        <p:blipFill rotWithShape="1">
          <a:blip r:embed="rId3">
            <a:alphaModFix/>
          </a:blip>
          <a:srcRect b="0" l="0" r="0" t="0"/>
          <a:stretch/>
        </p:blipFill>
        <p:spPr>
          <a:xfrm>
            <a:off x="0" y="0"/>
            <a:ext cx="18288000" cy="10287000"/>
          </a:xfrm>
          <a:prstGeom prst="rect">
            <a:avLst/>
          </a:prstGeom>
          <a:noFill/>
          <a:ln>
            <a:noFill/>
          </a:ln>
        </p:spPr>
      </p:pic>
      <p:pic>
        <p:nvPicPr>
          <p:cNvPr id="9" name="Google Shape;9;p14"/>
          <p:cNvPicPr preferRelativeResize="0"/>
          <p:nvPr/>
        </p:nvPicPr>
        <p:blipFill rotWithShape="1">
          <a:blip r:embed="rId4">
            <a:alphaModFix/>
          </a:blip>
          <a:srcRect b="6468" l="0" r="0" t="6476"/>
          <a:stretch/>
        </p:blipFill>
        <p:spPr>
          <a:xfrm>
            <a:off x="0" y="-326700"/>
            <a:ext cx="18288001" cy="10613701"/>
          </a:xfrm>
          <a:prstGeom prst="rect">
            <a:avLst/>
          </a:prstGeom>
          <a:noFill/>
          <a:ln>
            <a:noFill/>
          </a:ln>
          <a:effectLst>
            <a:outerShdw blurRad="50800" sx="1000" rotWithShape="0" algn="ctr" dir="9600000" dist="50800" sy="1000">
              <a:srgbClr val="000000">
                <a:alpha val="95686"/>
              </a:srgbClr>
            </a:outerShdw>
          </a:effectLst>
        </p:spPr>
      </p:pic>
      <p:cxnSp>
        <p:nvCxnSpPr>
          <p:cNvPr id="10" name="Google Shape;10;p14"/>
          <p:cNvCxnSpPr/>
          <p:nvPr/>
        </p:nvCxnSpPr>
        <p:spPr>
          <a:xfrm>
            <a:off x="379800" y="9907200"/>
            <a:ext cx="17528400" cy="0"/>
          </a:xfrm>
          <a:prstGeom prst="straightConnector1">
            <a:avLst/>
          </a:prstGeom>
          <a:noFill/>
          <a:ln cap="flat" cmpd="sng" w="9525">
            <a:solidFill>
              <a:srgbClr val="FFFFFF"/>
            </a:solidFill>
            <a:prstDash val="solid"/>
            <a:round/>
            <a:headEnd len="sm" w="sm" type="none"/>
            <a:tailEnd len="sm" w="sm" type="none"/>
          </a:ln>
        </p:spPr>
      </p:cxnSp>
      <p:sp>
        <p:nvSpPr>
          <p:cNvPr id="11" name="Google Shape;11;p14"/>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1pPr>
            <a:lvl2pPr indent="0" lvl="1"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2pPr>
            <a:lvl3pPr indent="0" lvl="2"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3pPr>
            <a:lvl4pPr indent="0" lvl="3"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4pPr>
            <a:lvl5pPr indent="0" lvl="4"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5pPr>
            <a:lvl6pPr indent="0" lvl="5"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6pPr>
            <a:lvl7pPr indent="0" lvl="6"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7pPr>
            <a:lvl8pPr indent="0" lvl="7"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8pPr>
            <a:lvl9pPr indent="0" lvl="8"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b="0"/>
          </a:p>
        </p:txBody>
      </p:sp>
      <p:sp>
        <p:nvSpPr>
          <p:cNvPr id="12" name="Google Shape;12;p14"/>
          <p:cNvSpPr/>
          <p:nvPr/>
        </p:nvSpPr>
        <p:spPr>
          <a:xfrm>
            <a:off x="379800" y="9907200"/>
            <a:ext cx="7488000" cy="379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1100"/>
              <a:buFont typeface="Arial"/>
              <a:buNone/>
            </a:pPr>
            <a:r>
              <a:rPr b="0" i="0" lang="en-US" sz="1100" u="none" cap="none" strike="noStrike">
                <a:solidFill>
                  <a:srgbClr val="2F1E05"/>
                </a:solidFill>
                <a:latin typeface="Montserrat"/>
                <a:ea typeface="Montserrat"/>
                <a:cs typeface="Montserrat"/>
                <a:sym typeface="Montserrat"/>
              </a:rPr>
              <a:t>C</a:t>
            </a:r>
            <a:r>
              <a:rPr lang="en-US" sz="1100">
                <a:solidFill>
                  <a:srgbClr val="FFFFFF"/>
                </a:solidFill>
                <a:latin typeface="Montserrat"/>
                <a:ea typeface="Montserrat"/>
                <a:cs typeface="Montserrat"/>
                <a:sym typeface="Montserrat"/>
              </a:rPr>
              <a:t>Hackathon’19</a:t>
            </a:r>
            <a:endParaRPr>
              <a:solidFill>
                <a:srgbClr val="FFFFFF"/>
              </a:solidFill>
            </a:endParaRPr>
          </a:p>
        </p:txBody>
      </p:sp>
      <p:sp>
        <p:nvSpPr>
          <p:cNvPr id="13" name="Google Shape;13;p14"/>
          <p:cNvSpPr/>
          <p:nvPr/>
        </p:nvSpPr>
        <p:spPr>
          <a:xfrm>
            <a:off x="10176600" y="9907200"/>
            <a:ext cx="6972000" cy="3798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53585F"/>
              </a:buClr>
              <a:buSzPts val="1100"/>
              <a:buFont typeface="Arial"/>
              <a:buNone/>
            </a:pPr>
            <a:r>
              <a:rPr b="1" lang="en-US" sz="1100">
                <a:solidFill>
                  <a:srgbClr val="FFFFFF"/>
                </a:solidFill>
                <a:latin typeface="Montserrat"/>
                <a:ea typeface="Montserrat"/>
                <a:cs typeface="Montserrat"/>
                <a:sym typeface="Montserrat"/>
              </a:rPr>
              <a:t>Aik Awaaz</a:t>
            </a:r>
            <a:r>
              <a:rPr b="1" i="0" lang="en-US" sz="1100" u="none" cap="none" strike="noStrike">
                <a:solidFill>
                  <a:srgbClr val="FFFFFF"/>
                </a:solidFill>
                <a:latin typeface="Montserrat"/>
                <a:ea typeface="Montserrat"/>
                <a:cs typeface="Montserrat"/>
                <a:sym typeface="Montserrat"/>
              </a:rPr>
              <a:t> </a:t>
            </a:r>
            <a:r>
              <a:rPr b="0" i="0" lang="en-US" sz="1100" u="none" cap="none" strike="noStrike">
                <a:solidFill>
                  <a:srgbClr val="FFFFFF"/>
                </a:solidFill>
                <a:latin typeface="Montserrat"/>
                <a:ea typeface="Montserrat"/>
                <a:cs typeface="Montserrat"/>
                <a:sym typeface="Montserrat"/>
              </a:rPr>
              <a:t>|  NYU Abu Dhabi  |  </a:t>
            </a:r>
            <a:r>
              <a:rPr lang="en-US" sz="1100">
                <a:solidFill>
                  <a:srgbClr val="FFFFFF"/>
                </a:solidFill>
                <a:latin typeface="Montserrat"/>
                <a:ea typeface="Montserrat"/>
                <a:cs typeface="Montserrat"/>
                <a:sym typeface="Montserrat"/>
              </a:rPr>
              <a:t>HackAD </a:t>
            </a:r>
            <a:r>
              <a:rPr b="0" i="0" lang="en-US" sz="1100" u="none" cap="none" strike="noStrike">
                <a:solidFill>
                  <a:srgbClr val="FFFFFF"/>
                </a:solidFill>
                <a:latin typeface="Montserrat"/>
                <a:ea typeface="Montserrat"/>
                <a:cs typeface="Montserrat"/>
                <a:sym typeface="Montserrat"/>
              </a:rPr>
              <a:t>|  2019</a:t>
            </a:r>
            <a:endParaRPr b="0" i="0" sz="1100" u="none" cap="none" strike="noStrike">
              <a:solidFill>
                <a:srgbClr val="FFFFFF"/>
              </a:solidFill>
              <a:latin typeface="Montserrat"/>
              <a:ea typeface="Montserrat"/>
              <a:cs typeface="Montserrat"/>
              <a:sym typeface="Montserrat"/>
            </a:endParaRPr>
          </a:p>
        </p:txBody>
      </p:sp>
      <p:sp>
        <p:nvSpPr>
          <p:cNvPr id="14" name="Google Shape;14;p14"/>
          <p:cNvSpPr txBox="1"/>
          <p:nvPr>
            <p:ph type="title"/>
          </p:nvPr>
        </p:nvSpPr>
        <p:spPr>
          <a:xfrm>
            <a:off x="297490" y="747263"/>
            <a:ext cx="9354600" cy="379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p:txBody>
      </p:sp>
      <p:sp>
        <p:nvSpPr>
          <p:cNvPr id="15" name="Google Shape;15;p14"/>
          <p:cNvSpPr txBox="1"/>
          <p:nvPr>
            <p:ph idx="1" type="subTitle"/>
          </p:nvPr>
        </p:nvSpPr>
        <p:spPr>
          <a:xfrm>
            <a:off x="297490" y="1127075"/>
            <a:ext cx="9354600" cy="302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800"/>
              <a:buFont typeface="Arial"/>
              <a:buNone/>
              <a:defRPr b="0" i="0" sz="18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p:txBody>
      </p:sp>
      <p:grpSp>
        <p:nvGrpSpPr>
          <p:cNvPr id="16" name="Google Shape;16;p14"/>
          <p:cNvGrpSpPr/>
          <p:nvPr/>
        </p:nvGrpSpPr>
        <p:grpSpPr>
          <a:xfrm>
            <a:off x="-1123950" y="-1375800"/>
            <a:ext cx="20171550" cy="12393600"/>
            <a:chOff x="-561975" y="-687900"/>
            <a:chExt cx="10085775" cy="6196800"/>
          </a:xfrm>
        </p:grpSpPr>
        <p:sp>
          <p:nvSpPr>
            <p:cNvPr id="17" name="Google Shape;17;p14"/>
            <p:cNvSpPr/>
            <p:nvPr/>
          </p:nvSpPr>
          <p:spPr>
            <a:xfrm>
              <a:off x="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14"/>
            <p:cNvSpPr/>
            <p:nvPr/>
          </p:nvSpPr>
          <p:spPr>
            <a:xfrm>
              <a:off x="-1899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4"/>
            <p:cNvSpPr/>
            <p:nvPr/>
          </p:nvSpPr>
          <p:spPr>
            <a:xfrm>
              <a:off x="895410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14"/>
            <p:cNvSpPr/>
            <p:nvPr/>
          </p:nvSpPr>
          <p:spPr>
            <a:xfrm>
              <a:off x="91440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4"/>
            <p:cNvSpPr/>
            <p:nvPr/>
          </p:nvSpPr>
          <p:spPr>
            <a:xfrm>
              <a:off x="-561975" y="189900"/>
              <a:ext cx="372000" cy="8952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14"/>
            <p:cNvSpPr/>
            <p:nvPr/>
          </p:nvSpPr>
          <p:spPr>
            <a:xfrm>
              <a:off x="9144000" y="8953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14"/>
            <p:cNvSpPr/>
            <p:nvPr/>
          </p:nvSpPr>
          <p:spPr>
            <a:xfrm>
              <a:off x="-379800" y="1087350"/>
              <a:ext cx="189900" cy="34887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4"/>
            <p:cNvSpPr/>
            <p:nvPr/>
          </p:nvSpPr>
          <p:spPr>
            <a:xfrm>
              <a:off x="729675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4"/>
            <p:cNvSpPr/>
            <p:nvPr/>
          </p:nvSpPr>
          <p:spPr>
            <a:xfrm>
              <a:off x="7296750" y="-687900"/>
              <a:ext cx="1657500" cy="5124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14"/>
            <p:cNvSpPr/>
            <p:nvPr/>
          </p:nvSpPr>
          <p:spPr>
            <a:xfrm>
              <a:off x="189900" y="-429000"/>
              <a:ext cx="7106700" cy="2388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14"/>
            <p:cNvSpPr/>
            <p:nvPr/>
          </p:nvSpPr>
          <p:spPr>
            <a:xfrm>
              <a:off x="-189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14"/>
            <p:cNvSpPr/>
            <p:nvPr/>
          </p:nvSpPr>
          <p:spPr>
            <a:xfrm>
              <a:off x="9144000" y="1899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4"/>
            <p:cNvSpPr/>
            <p:nvPr/>
          </p:nvSpPr>
          <p:spPr>
            <a:xfrm>
              <a:off x="9333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14"/>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14"/>
            <p:cNvSpPr/>
            <p:nvPr/>
          </p:nvSpPr>
          <p:spPr>
            <a:xfrm>
              <a:off x="91440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14"/>
            <p:cNvSpPr/>
            <p:nvPr/>
          </p:nvSpPr>
          <p:spPr>
            <a:xfrm>
              <a:off x="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14"/>
            <p:cNvSpPr/>
            <p:nvPr/>
          </p:nvSpPr>
          <p:spPr>
            <a:xfrm>
              <a:off x="-1899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14"/>
            <p:cNvSpPr/>
            <p:nvPr/>
          </p:nvSpPr>
          <p:spPr>
            <a:xfrm>
              <a:off x="-189900" y="47637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14"/>
            <p:cNvSpPr/>
            <p:nvPr/>
          </p:nvSpPr>
          <p:spPr>
            <a:xfrm>
              <a:off x="-189900" y="45738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14"/>
            <p:cNvSpPr/>
            <p:nvPr/>
          </p:nvSpPr>
          <p:spPr>
            <a:xfrm>
              <a:off x="87642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4"/>
            <p:cNvSpPr/>
            <p:nvPr/>
          </p:nvSpPr>
          <p:spPr>
            <a:xfrm>
              <a:off x="8574300" y="5319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14"/>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9" name="Google Shape;39;p14"/>
          <p:cNvPicPr preferRelativeResize="0"/>
          <p:nvPr/>
        </p:nvPicPr>
        <p:blipFill rotWithShape="1">
          <a:blip r:embed="rId5">
            <a:alphaModFix/>
          </a:blip>
          <a:srcRect b="0" l="0" r="0" t="0"/>
          <a:stretch/>
        </p:blipFill>
        <p:spPr>
          <a:xfrm>
            <a:off x="14436502" y="313273"/>
            <a:ext cx="3471548" cy="1277678"/>
          </a:xfrm>
          <a:prstGeom prst="rect">
            <a:avLst/>
          </a:prstGeom>
          <a:noFill/>
          <a:ln>
            <a:noFill/>
          </a:ln>
        </p:spPr>
      </p:pic>
      <p:pic>
        <p:nvPicPr>
          <p:cNvPr id="40" name="Google Shape;40;p14"/>
          <p:cNvPicPr preferRelativeResize="0"/>
          <p:nvPr/>
        </p:nvPicPr>
        <p:blipFill rotWithShape="1">
          <a:blip r:embed="rId6">
            <a:alphaModFix/>
          </a:blip>
          <a:srcRect b="0" l="0" r="0" t="0"/>
          <a:stretch/>
        </p:blipFill>
        <p:spPr>
          <a:xfrm>
            <a:off x="14436502" y="298326"/>
            <a:ext cx="3466551" cy="127767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Movie on Light" showMasterSp="0">
  <p:cSld name="TITLE_2_1">
    <p:bg>
      <p:bgPr>
        <a:noFill/>
      </p:bgPr>
    </p:bg>
    <p:spTree>
      <p:nvGrpSpPr>
        <p:cNvPr id="41" name="Shape 41"/>
        <p:cNvGrpSpPr/>
        <p:nvPr/>
      </p:nvGrpSpPr>
      <p:grpSpPr>
        <a:xfrm>
          <a:off x="0" y="0"/>
          <a:ext cx="0" cy="0"/>
          <a:chOff x="0" y="0"/>
          <a:chExt cx="0" cy="0"/>
        </a:xfrm>
      </p:grpSpPr>
      <p:cxnSp>
        <p:nvCxnSpPr>
          <p:cNvPr id="42" name="Google Shape;42;p18"/>
          <p:cNvCxnSpPr/>
          <p:nvPr/>
        </p:nvCxnSpPr>
        <p:spPr>
          <a:xfrm>
            <a:off x="379800" y="9907200"/>
            <a:ext cx="17528400" cy="0"/>
          </a:xfrm>
          <a:prstGeom prst="straightConnector1">
            <a:avLst/>
          </a:prstGeom>
          <a:noFill/>
          <a:ln cap="flat" cmpd="sng" w="9525">
            <a:solidFill>
              <a:srgbClr val="000000"/>
            </a:solidFill>
            <a:prstDash val="solid"/>
            <a:round/>
            <a:headEnd len="sm" w="sm" type="none"/>
            <a:tailEnd len="sm" w="sm" type="none"/>
          </a:ln>
        </p:spPr>
      </p:cxnSp>
      <p:sp>
        <p:nvSpPr>
          <p:cNvPr id="43" name="Google Shape;43;p18"/>
          <p:cNvSpPr txBox="1"/>
          <p:nvPr>
            <p:ph idx="1" type="body"/>
          </p:nvPr>
        </p:nvSpPr>
        <p:spPr>
          <a:xfrm>
            <a:off x="297490" y="8959800"/>
            <a:ext cx="7488000" cy="5673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00000"/>
              </a:lnSpc>
              <a:spcBef>
                <a:spcPts val="0"/>
              </a:spcBef>
              <a:spcAft>
                <a:spcPts val="0"/>
              </a:spcAft>
              <a:buClr>
                <a:srgbClr val="000000"/>
              </a:buClr>
              <a:buSzPts val="1600"/>
              <a:buFont typeface="Montserrat"/>
              <a:buChar char="●"/>
              <a:defRPr b="0" i="0" sz="1600" u="none" cap="none" strike="noStrike">
                <a:solidFill>
                  <a:srgbClr val="000000"/>
                </a:solidFill>
                <a:latin typeface="Montserrat"/>
                <a:ea typeface="Montserrat"/>
                <a:cs typeface="Montserrat"/>
                <a:sym typeface="Montserrat"/>
              </a:defRPr>
            </a:lvl1pPr>
            <a:lvl2pPr indent="-330200" lvl="1" marL="914400" marR="0" rtl="0" algn="l">
              <a:lnSpc>
                <a:spcPct val="100000"/>
              </a:lnSpc>
              <a:spcBef>
                <a:spcPts val="0"/>
              </a:spcBef>
              <a:spcAft>
                <a:spcPts val="0"/>
              </a:spcAft>
              <a:buClr>
                <a:srgbClr val="000000"/>
              </a:buClr>
              <a:buSzPts val="1600"/>
              <a:buFont typeface="Montserrat"/>
              <a:buChar char="○"/>
              <a:defRPr b="0" i="0" sz="1600" u="none" cap="none" strike="noStrike">
                <a:solidFill>
                  <a:srgbClr val="000000"/>
                </a:solidFill>
                <a:latin typeface="Montserrat"/>
                <a:ea typeface="Montserrat"/>
                <a:cs typeface="Montserrat"/>
                <a:sym typeface="Montserrat"/>
              </a:defRPr>
            </a:lvl2pPr>
            <a:lvl3pPr indent="-330200" lvl="2" marL="1371600" marR="0" rtl="0" algn="l">
              <a:lnSpc>
                <a:spcPct val="100000"/>
              </a:lnSpc>
              <a:spcBef>
                <a:spcPts val="0"/>
              </a:spcBef>
              <a:spcAft>
                <a:spcPts val="0"/>
              </a:spcAft>
              <a:buClr>
                <a:srgbClr val="000000"/>
              </a:buClr>
              <a:buSzPts val="1600"/>
              <a:buFont typeface="Montserrat"/>
              <a:buChar char="■"/>
              <a:defRPr b="0" i="0" sz="1600" u="none" cap="none" strike="noStrike">
                <a:solidFill>
                  <a:srgbClr val="000000"/>
                </a:solidFill>
                <a:latin typeface="Montserrat"/>
                <a:ea typeface="Montserrat"/>
                <a:cs typeface="Montserrat"/>
                <a:sym typeface="Montserrat"/>
              </a:defRPr>
            </a:lvl3pPr>
            <a:lvl4pPr indent="-330200" lvl="3" marL="1828800" marR="0" rtl="0" algn="l">
              <a:lnSpc>
                <a:spcPct val="100000"/>
              </a:lnSpc>
              <a:spcBef>
                <a:spcPts val="0"/>
              </a:spcBef>
              <a:spcAft>
                <a:spcPts val="0"/>
              </a:spcAft>
              <a:buClr>
                <a:srgbClr val="000000"/>
              </a:buClr>
              <a:buSzPts val="1600"/>
              <a:buFont typeface="Montserrat"/>
              <a:buChar char="●"/>
              <a:defRPr b="0" i="0" sz="1600" u="none" cap="none" strike="noStrike">
                <a:solidFill>
                  <a:srgbClr val="000000"/>
                </a:solidFill>
                <a:latin typeface="Montserrat"/>
                <a:ea typeface="Montserrat"/>
                <a:cs typeface="Montserrat"/>
                <a:sym typeface="Montserrat"/>
              </a:defRPr>
            </a:lvl4pPr>
            <a:lvl5pPr indent="-330200" lvl="4" marL="2286000" marR="0" rtl="0" algn="l">
              <a:lnSpc>
                <a:spcPct val="100000"/>
              </a:lnSpc>
              <a:spcBef>
                <a:spcPts val="0"/>
              </a:spcBef>
              <a:spcAft>
                <a:spcPts val="0"/>
              </a:spcAft>
              <a:buClr>
                <a:srgbClr val="000000"/>
              </a:buClr>
              <a:buSzPts val="1600"/>
              <a:buFont typeface="Montserrat"/>
              <a:buChar char="○"/>
              <a:defRPr b="0" i="0" sz="1600" u="none" cap="none" strike="noStrike">
                <a:solidFill>
                  <a:srgbClr val="000000"/>
                </a:solidFill>
                <a:latin typeface="Montserrat"/>
                <a:ea typeface="Montserrat"/>
                <a:cs typeface="Montserrat"/>
                <a:sym typeface="Montserrat"/>
              </a:defRPr>
            </a:lvl5pPr>
            <a:lvl6pPr indent="-330200" lvl="5" marL="2743200" marR="0" rtl="0" algn="l">
              <a:lnSpc>
                <a:spcPct val="100000"/>
              </a:lnSpc>
              <a:spcBef>
                <a:spcPts val="0"/>
              </a:spcBef>
              <a:spcAft>
                <a:spcPts val="0"/>
              </a:spcAft>
              <a:buClr>
                <a:srgbClr val="000000"/>
              </a:buClr>
              <a:buSzPts val="1600"/>
              <a:buFont typeface="Montserrat"/>
              <a:buChar char="■"/>
              <a:defRPr b="0" i="0" sz="1600" u="none" cap="none" strike="noStrike">
                <a:solidFill>
                  <a:srgbClr val="000000"/>
                </a:solidFill>
                <a:latin typeface="Montserrat"/>
                <a:ea typeface="Montserrat"/>
                <a:cs typeface="Montserrat"/>
                <a:sym typeface="Montserrat"/>
              </a:defRPr>
            </a:lvl6pPr>
            <a:lvl7pPr indent="-330200" lvl="6" marL="3200400" marR="0" rtl="0" algn="l">
              <a:lnSpc>
                <a:spcPct val="100000"/>
              </a:lnSpc>
              <a:spcBef>
                <a:spcPts val="0"/>
              </a:spcBef>
              <a:spcAft>
                <a:spcPts val="0"/>
              </a:spcAft>
              <a:buClr>
                <a:srgbClr val="000000"/>
              </a:buClr>
              <a:buSzPts val="1600"/>
              <a:buFont typeface="Montserrat"/>
              <a:buChar char="●"/>
              <a:defRPr b="0" i="0" sz="1600" u="none" cap="none" strike="noStrike">
                <a:solidFill>
                  <a:srgbClr val="000000"/>
                </a:solidFill>
                <a:latin typeface="Montserrat"/>
                <a:ea typeface="Montserrat"/>
                <a:cs typeface="Montserrat"/>
                <a:sym typeface="Montserrat"/>
              </a:defRPr>
            </a:lvl7pPr>
            <a:lvl8pPr indent="-330200" lvl="7" marL="3657600" marR="0" rtl="0" algn="l">
              <a:lnSpc>
                <a:spcPct val="100000"/>
              </a:lnSpc>
              <a:spcBef>
                <a:spcPts val="0"/>
              </a:spcBef>
              <a:spcAft>
                <a:spcPts val="0"/>
              </a:spcAft>
              <a:buClr>
                <a:srgbClr val="000000"/>
              </a:buClr>
              <a:buSzPts val="1600"/>
              <a:buFont typeface="Montserrat"/>
              <a:buChar char="○"/>
              <a:defRPr b="0" i="0" sz="1600" u="none" cap="none" strike="noStrike">
                <a:solidFill>
                  <a:srgbClr val="000000"/>
                </a:solidFill>
                <a:latin typeface="Montserrat"/>
                <a:ea typeface="Montserrat"/>
                <a:cs typeface="Montserrat"/>
                <a:sym typeface="Montserrat"/>
              </a:defRPr>
            </a:lvl8pPr>
            <a:lvl9pPr indent="-330200" lvl="8" marL="4114800" marR="0" rtl="0" algn="l">
              <a:lnSpc>
                <a:spcPct val="100000"/>
              </a:lnSpc>
              <a:spcBef>
                <a:spcPts val="0"/>
              </a:spcBef>
              <a:spcAft>
                <a:spcPts val="0"/>
              </a:spcAft>
              <a:buClr>
                <a:srgbClr val="000000"/>
              </a:buClr>
              <a:buSzPts val="1600"/>
              <a:buFont typeface="Montserrat"/>
              <a:buChar char="–"/>
              <a:defRPr b="0" i="0" sz="1600" u="none" cap="none" strike="noStrike">
                <a:solidFill>
                  <a:srgbClr val="000000"/>
                </a:solidFill>
                <a:latin typeface="Montserrat"/>
                <a:ea typeface="Montserrat"/>
                <a:cs typeface="Montserrat"/>
                <a:sym typeface="Montserrat"/>
              </a:defRPr>
            </a:lvl9pPr>
          </a:lstStyle>
          <a:p/>
        </p:txBody>
      </p:sp>
      <p:sp>
        <p:nvSpPr>
          <p:cNvPr id="44" name="Google Shape;44;p18"/>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1pPr>
            <a:lvl2pPr indent="0" lvl="1"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2pPr>
            <a:lvl3pPr indent="0" lvl="2"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3pPr>
            <a:lvl4pPr indent="0" lvl="3"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4pPr>
            <a:lvl5pPr indent="0" lvl="4"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5pPr>
            <a:lvl6pPr indent="0" lvl="5"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6pPr>
            <a:lvl7pPr indent="0" lvl="6"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7pPr>
            <a:lvl8pPr indent="0" lvl="7"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8pPr>
            <a:lvl9pPr indent="0" lvl="8"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b="0"/>
          </a:p>
        </p:txBody>
      </p:sp>
      <p:sp>
        <p:nvSpPr>
          <p:cNvPr id="45" name="Google Shape;45;p18"/>
          <p:cNvSpPr/>
          <p:nvPr/>
        </p:nvSpPr>
        <p:spPr>
          <a:xfrm>
            <a:off x="379800" y="9907200"/>
            <a:ext cx="7488000" cy="379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1100"/>
              <a:buFont typeface="Arial"/>
              <a:buNone/>
            </a:pPr>
            <a:r>
              <a:rPr lang="en-US" sz="1100">
                <a:solidFill>
                  <a:srgbClr val="2F1E05"/>
                </a:solidFill>
                <a:latin typeface="Montserrat"/>
                <a:ea typeface="Montserrat"/>
                <a:cs typeface="Montserrat"/>
                <a:sym typeface="Montserrat"/>
              </a:rPr>
              <a:t>Hackathon’19</a:t>
            </a:r>
            <a:endParaRPr/>
          </a:p>
          <a:p>
            <a:pPr indent="0" lvl="0" marL="0" marR="0" rtl="0" algn="l">
              <a:lnSpc>
                <a:spcPct val="100000"/>
              </a:lnSpc>
              <a:spcBef>
                <a:spcPts val="0"/>
              </a:spcBef>
              <a:spcAft>
                <a:spcPts val="0"/>
              </a:spcAft>
              <a:buClr>
                <a:srgbClr val="53585F"/>
              </a:buClr>
              <a:buSzPts val="1100"/>
              <a:buFont typeface="Arial"/>
              <a:buNone/>
            </a:pPr>
            <a:r>
              <a:t/>
            </a:r>
            <a:endParaRPr b="0" i="0" sz="1100" u="none" cap="none" strike="noStrike">
              <a:solidFill>
                <a:srgbClr val="000000"/>
              </a:solidFill>
              <a:latin typeface="Montserrat"/>
              <a:ea typeface="Montserrat"/>
              <a:cs typeface="Montserrat"/>
              <a:sym typeface="Montserrat"/>
            </a:endParaRPr>
          </a:p>
        </p:txBody>
      </p:sp>
      <p:sp>
        <p:nvSpPr>
          <p:cNvPr id="46" name="Google Shape;46;p18"/>
          <p:cNvSpPr/>
          <p:nvPr/>
        </p:nvSpPr>
        <p:spPr>
          <a:xfrm>
            <a:off x="10176600" y="9907200"/>
            <a:ext cx="6972000" cy="3798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53585F"/>
              </a:buClr>
              <a:buSzPts val="1100"/>
              <a:buFont typeface="Arial"/>
              <a:buNone/>
            </a:pPr>
            <a:r>
              <a:rPr b="1" lang="en-US" sz="1100">
                <a:solidFill>
                  <a:srgbClr val="2F1E05"/>
                </a:solidFill>
                <a:latin typeface="Montserrat"/>
                <a:ea typeface="Montserrat"/>
                <a:cs typeface="Montserrat"/>
                <a:sym typeface="Montserrat"/>
              </a:rPr>
              <a:t>Aik Awaaz </a:t>
            </a:r>
            <a:r>
              <a:rPr b="0" i="0" lang="en-US" sz="1100" u="none" cap="none" strike="noStrike">
                <a:solidFill>
                  <a:srgbClr val="2F1E05"/>
                </a:solidFill>
                <a:latin typeface="Montserrat"/>
                <a:ea typeface="Montserrat"/>
                <a:cs typeface="Montserrat"/>
                <a:sym typeface="Montserrat"/>
              </a:rPr>
              <a:t>|  NYU Abu Dhabi  |  </a:t>
            </a:r>
            <a:r>
              <a:rPr lang="en-US" sz="1100">
                <a:solidFill>
                  <a:srgbClr val="2F1E05"/>
                </a:solidFill>
                <a:latin typeface="Montserrat"/>
                <a:ea typeface="Montserrat"/>
                <a:cs typeface="Montserrat"/>
                <a:sym typeface="Montserrat"/>
              </a:rPr>
              <a:t>HackAD</a:t>
            </a:r>
            <a:r>
              <a:rPr b="0" i="0" lang="en-US" sz="1100" u="none" cap="none" strike="noStrike">
                <a:solidFill>
                  <a:srgbClr val="2F1E05"/>
                </a:solidFill>
                <a:latin typeface="Montserrat"/>
                <a:ea typeface="Montserrat"/>
                <a:cs typeface="Montserrat"/>
                <a:sym typeface="Montserrat"/>
              </a:rPr>
              <a:t> |  2019</a:t>
            </a:r>
            <a:endParaRPr b="0" i="0" sz="1100" u="none" cap="none" strike="noStrike">
              <a:solidFill>
                <a:srgbClr val="2F1E05"/>
              </a:solidFill>
              <a:latin typeface="Montserrat"/>
              <a:ea typeface="Montserrat"/>
              <a:cs typeface="Montserrat"/>
              <a:sym typeface="Montserrat"/>
            </a:endParaRPr>
          </a:p>
        </p:txBody>
      </p:sp>
      <p:sp>
        <p:nvSpPr>
          <p:cNvPr id="47" name="Google Shape;47;p18"/>
          <p:cNvSpPr txBox="1"/>
          <p:nvPr>
            <p:ph type="title"/>
          </p:nvPr>
        </p:nvSpPr>
        <p:spPr>
          <a:xfrm>
            <a:off x="297490" y="747263"/>
            <a:ext cx="9354600" cy="379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200"/>
              <a:buFont typeface="Arial"/>
              <a:buNone/>
              <a:defRPr b="1" i="0" sz="22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48" name="Google Shape;48;p18"/>
          <p:cNvSpPr txBox="1"/>
          <p:nvPr>
            <p:ph idx="2" type="subTitle"/>
          </p:nvPr>
        </p:nvSpPr>
        <p:spPr>
          <a:xfrm>
            <a:off x="297490" y="1127075"/>
            <a:ext cx="9354600" cy="302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800"/>
              <a:buFont typeface="Arial"/>
              <a:buNone/>
              <a:defRPr b="0" i="0" sz="18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49" name="Google Shape;49;p18"/>
          <p:cNvGrpSpPr/>
          <p:nvPr/>
        </p:nvGrpSpPr>
        <p:grpSpPr>
          <a:xfrm>
            <a:off x="-1123950" y="-1375800"/>
            <a:ext cx="20171550" cy="12393600"/>
            <a:chOff x="-561975" y="-687900"/>
            <a:chExt cx="10085775" cy="6196800"/>
          </a:xfrm>
        </p:grpSpPr>
        <p:sp>
          <p:nvSpPr>
            <p:cNvPr id="50" name="Google Shape;50;p18"/>
            <p:cNvSpPr/>
            <p:nvPr/>
          </p:nvSpPr>
          <p:spPr>
            <a:xfrm>
              <a:off x="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18"/>
            <p:cNvSpPr/>
            <p:nvPr/>
          </p:nvSpPr>
          <p:spPr>
            <a:xfrm>
              <a:off x="-1899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18"/>
            <p:cNvSpPr/>
            <p:nvPr/>
          </p:nvSpPr>
          <p:spPr>
            <a:xfrm>
              <a:off x="895410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18"/>
            <p:cNvSpPr/>
            <p:nvPr/>
          </p:nvSpPr>
          <p:spPr>
            <a:xfrm>
              <a:off x="91440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18"/>
            <p:cNvSpPr/>
            <p:nvPr/>
          </p:nvSpPr>
          <p:spPr>
            <a:xfrm>
              <a:off x="-561975" y="189900"/>
              <a:ext cx="372000" cy="8952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8"/>
            <p:cNvSpPr/>
            <p:nvPr/>
          </p:nvSpPr>
          <p:spPr>
            <a:xfrm>
              <a:off x="9144000" y="8953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8"/>
            <p:cNvSpPr/>
            <p:nvPr/>
          </p:nvSpPr>
          <p:spPr>
            <a:xfrm>
              <a:off x="-379800" y="1087350"/>
              <a:ext cx="189900" cy="34887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8"/>
            <p:cNvSpPr/>
            <p:nvPr/>
          </p:nvSpPr>
          <p:spPr>
            <a:xfrm>
              <a:off x="729675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8"/>
            <p:cNvSpPr/>
            <p:nvPr/>
          </p:nvSpPr>
          <p:spPr>
            <a:xfrm>
              <a:off x="7296750" y="-687900"/>
              <a:ext cx="1657500" cy="5124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8"/>
            <p:cNvSpPr/>
            <p:nvPr/>
          </p:nvSpPr>
          <p:spPr>
            <a:xfrm>
              <a:off x="189900" y="-429000"/>
              <a:ext cx="7106700" cy="2388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18"/>
            <p:cNvSpPr/>
            <p:nvPr/>
          </p:nvSpPr>
          <p:spPr>
            <a:xfrm>
              <a:off x="-189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8"/>
            <p:cNvSpPr/>
            <p:nvPr/>
          </p:nvSpPr>
          <p:spPr>
            <a:xfrm>
              <a:off x="9144000" y="1899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8"/>
            <p:cNvSpPr/>
            <p:nvPr/>
          </p:nvSpPr>
          <p:spPr>
            <a:xfrm>
              <a:off x="9333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8"/>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8"/>
            <p:cNvSpPr/>
            <p:nvPr/>
          </p:nvSpPr>
          <p:spPr>
            <a:xfrm>
              <a:off x="91440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8"/>
            <p:cNvSpPr/>
            <p:nvPr/>
          </p:nvSpPr>
          <p:spPr>
            <a:xfrm>
              <a:off x="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8"/>
            <p:cNvSpPr/>
            <p:nvPr/>
          </p:nvSpPr>
          <p:spPr>
            <a:xfrm>
              <a:off x="-1899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8"/>
            <p:cNvSpPr/>
            <p:nvPr/>
          </p:nvSpPr>
          <p:spPr>
            <a:xfrm>
              <a:off x="-189900" y="47637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8"/>
            <p:cNvSpPr/>
            <p:nvPr/>
          </p:nvSpPr>
          <p:spPr>
            <a:xfrm>
              <a:off x="-189900" y="45738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8"/>
            <p:cNvSpPr/>
            <p:nvPr/>
          </p:nvSpPr>
          <p:spPr>
            <a:xfrm>
              <a:off x="87642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8"/>
            <p:cNvSpPr/>
            <p:nvPr/>
          </p:nvSpPr>
          <p:spPr>
            <a:xfrm>
              <a:off x="8574300" y="5319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8"/>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2" name="Google Shape;72;p18"/>
          <p:cNvPicPr preferRelativeResize="0"/>
          <p:nvPr/>
        </p:nvPicPr>
        <p:blipFill rotWithShape="1">
          <a:blip r:embed="rId2">
            <a:alphaModFix/>
          </a:blip>
          <a:srcRect b="0" l="0" r="0" t="0"/>
          <a:stretch/>
        </p:blipFill>
        <p:spPr>
          <a:xfrm>
            <a:off x="14626552" y="189900"/>
            <a:ext cx="3471548" cy="1277678"/>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Divider – Sunny" showMasterSp="0">
  <p:cSld name="divider – avocado_2_1_1_1">
    <p:bg>
      <p:bgPr>
        <a:solidFill>
          <a:srgbClr val="F4CD30"/>
        </a:solidFill>
      </p:bgPr>
    </p:bg>
    <p:spTree>
      <p:nvGrpSpPr>
        <p:cNvPr id="73" name="Shape 73"/>
        <p:cNvGrpSpPr/>
        <p:nvPr/>
      </p:nvGrpSpPr>
      <p:grpSpPr>
        <a:xfrm>
          <a:off x="0" y="0"/>
          <a:ext cx="0" cy="0"/>
          <a:chOff x="0" y="0"/>
          <a:chExt cx="0" cy="0"/>
        </a:xfrm>
      </p:grpSpPr>
      <p:cxnSp>
        <p:nvCxnSpPr>
          <p:cNvPr id="74" name="Google Shape;74;p19"/>
          <p:cNvCxnSpPr/>
          <p:nvPr/>
        </p:nvCxnSpPr>
        <p:spPr>
          <a:xfrm>
            <a:off x="379800" y="9907200"/>
            <a:ext cx="17528400" cy="0"/>
          </a:xfrm>
          <a:prstGeom prst="straightConnector1">
            <a:avLst/>
          </a:prstGeom>
          <a:noFill/>
          <a:ln cap="flat" cmpd="sng" w="9525">
            <a:solidFill>
              <a:srgbClr val="000000"/>
            </a:solidFill>
            <a:prstDash val="solid"/>
            <a:round/>
            <a:headEnd len="sm" w="sm" type="none"/>
            <a:tailEnd len="sm" w="sm" type="none"/>
          </a:ln>
        </p:spPr>
      </p:cxnSp>
      <p:sp>
        <p:nvSpPr>
          <p:cNvPr id="75" name="Google Shape;75;p19"/>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1pPr>
            <a:lvl2pPr indent="0" lvl="1"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2pPr>
            <a:lvl3pPr indent="0" lvl="2"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3pPr>
            <a:lvl4pPr indent="0" lvl="3"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4pPr>
            <a:lvl5pPr indent="0" lvl="4"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5pPr>
            <a:lvl6pPr indent="0" lvl="5"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6pPr>
            <a:lvl7pPr indent="0" lvl="6"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7pPr>
            <a:lvl8pPr indent="0" lvl="7"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8pPr>
            <a:lvl9pPr indent="0" lvl="8"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b="0"/>
          </a:p>
        </p:txBody>
      </p:sp>
      <p:sp>
        <p:nvSpPr>
          <p:cNvPr id="76" name="Google Shape;76;p19"/>
          <p:cNvSpPr/>
          <p:nvPr/>
        </p:nvSpPr>
        <p:spPr>
          <a:xfrm>
            <a:off x="379800" y="9907200"/>
            <a:ext cx="7488000" cy="379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1100"/>
              <a:buFont typeface="Arial"/>
              <a:buNone/>
            </a:pPr>
            <a:r>
              <a:rPr lang="en-US" sz="1100">
                <a:solidFill>
                  <a:srgbClr val="2F1E05"/>
                </a:solidFill>
                <a:latin typeface="Montserrat"/>
                <a:ea typeface="Montserrat"/>
                <a:cs typeface="Montserrat"/>
                <a:sym typeface="Montserrat"/>
              </a:rPr>
              <a:t>Hackathon’19</a:t>
            </a:r>
            <a:endParaRPr/>
          </a:p>
        </p:txBody>
      </p:sp>
      <p:sp>
        <p:nvSpPr>
          <p:cNvPr id="77" name="Google Shape;77;p19"/>
          <p:cNvSpPr/>
          <p:nvPr/>
        </p:nvSpPr>
        <p:spPr>
          <a:xfrm>
            <a:off x="10176600" y="9907200"/>
            <a:ext cx="6972000" cy="3798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53585F"/>
              </a:buClr>
              <a:buSzPts val="1100"/>
              <a:buFont typeface="Arial"/>
              <a:buNone/>
            </a:pPr>
            <a:r>
              <a:rPr b="1" lang="en-US" sz="1100">
                <a:solidFill>
                  <a:srgbClr val="2F1E05"/>
                </a:solidFill>
                <a:latin typeface="Montserrat"/>
                <a:ea typeface="Montserrat"/>
                <a:cs typeface="Montserrat"/>
                <a:sym typeface="Montserrat"/>
              </a:rPr>
              <a:t>Aik Awaaz</a:t>
            </a:r>
            <a:r>
              <a:rPr b="1" i="0" lang="en-US" sz="1100" u="none" cap="none" strike="noStrike">
                <a:solidFill>
                  <a:srgbClr val="2F1E05"/>
                </a:solidFill>
                <a:latin typeface="Montserrat"/>
                <a:ea typeface="Montserrat"/>
                <a:cs typeface="Montserrat"/>
                <a:sym typeface="Montserrat"/>
              </a:rPr>
              <a:t> </a:t>
            </a:r>
            <a:r>
              <a:rPr b="0" i="0" lang="en-US" sz="1100" u="none" cap="none" strike="noStrike">
                <a:solidFill>
                  <a:srgbClr val="2F1E05"/>
                </a:solidFill>
                <a:latin typeface="Montserrat"/>
                <a:ea typeface="Montserrat"/>
                <a:cs typeface="Montserrat"/>
                <a:sym typeface="Montserrat"/>
              </a:rPr>
              <a:t>|  NYU Abu Dhabi  |  </a:t>
            </a:r>
            <a:r>
              <a:rPr lang="en-US" sz="1100">
                <a:solidFill>
                  <a:srgbClr val="2F1E05"/>
                </a:solidFill>
                <a:latin typeface="Montserrat"/>
                <a:ea typeface="Montserrat"/>
                <a:cs typeface="Montserrat"/>
                <a:sym typeface="Montserrat"/>
              </a:rPr>
              <a:t>HackAD</a:t>
            </a:r>
            <a:r>
              <a:rPr b="0" i="0" lang="en-US" sz="1100" u="none" cap="none" strike="noStrike">
                <a:solidFill>
                  <a:srgbClr val="2F1E05"/>
                </a:solidFill>
                <a:latin typeface="Montserrat"/>
                <a:ea typeface="Montserrat"/>
                <a:cs typeface="Montserrat"/>
                <a:sym typeface="Montserrat"/>
              </a:rPr>
              <a:t> |  2019</a:t>
            </a:r>
            <a:endParaRPr b="0" i="0" sz="1100" u="none" cap="none" strike="noStrike">
              <a:solidFill>
                <a:srgbClr val="2F1E05"/>
              </a:solidFill>
              <a:latin typeface="Montserrat"/>
              <a:ea typeface="Montserrat"/>
              <a:cs typeface="Montserrat"/>
              <a:sym typeface="Montserrat"/>
            </a:endParaRPr>
          </a:p>
        </p:txBody>
      </p:sp>
      <p:sp>
        <p:nvSpPr>
          <p:cNvPr id="78" name="Google Shape;78;p19"/>
          <p:cNvSpPr txBox="1"/>
          <p:nvPr>
            <p:ph type="title"/>
          </p:nvPr>
        </p:nvSpPr>
        <p:spPr>
          <a:xfrm>
            <a:off x="297490" y="747263"/>
            <a:ext cx="9354600" cy="379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200"/>
              <a:buFont typeface="Arial"/>
              <a:buNone/>
              <a:defRPr b="1" i="0" sz="22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9" name="Google Shape;79;p19"/>
          <p:cNvSpPr txBox="1"/>
          <p:nvPr>
            <p:ph idx="1" type="subTitle"/>
          </p:nvPr>
        </p:nvSpPr>
        <p:spPr>
          <a:xfrm>
            <a:off x="297490" y="1127075"/>
            <a:ext cx="9354600" cy="302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800"/>
              <a:buFont typeface="Arial"/>
              <a:buNone/>
              <a:defRPr b="0" i="0" sz="18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grpSp>
        <p:nvGrpSpPr>
          <p:cNvPr id="80" name="Google Shape;80;p19"/>
          <p:cNvGrpSpPr/>
          <p:nvPr/>
        </p:nvGrpSpPr>
        <p:grpSpPr>
          <a:xfrm>
            <a:off x="-1123950" y="-1375800"/>
            <a:ext cx="20171550" cy="12393600"/>
            <a:chOff x="-561975" y="-687900"/>
            <a:chExt cx="10085775" cy="6196800"/>
          </a:xfrm>
        </p:grpSpPr>
        <p:sp>
          <p:nvSpPr>
            <p:cNvPr id="81" name="Google Shape;81;p19"/>
            <p:cNvSpPr/>
            <p:nvPr/>
          </p:nvSpPr>
          <p:spPr>
            <a:xfrm>
              <a:off x="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9"/>
            <p:cNvSpPr/>
            <p:nvPr/>
          </p:nvSpPr>
          <p:spPr>
            <a:xfrm>
              <a:off x="-1899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9"/>
            <p:cNvSpPr/>
            <p:nvPr/>
          </p:nvSpPr>
          <p:spPr>
            <a:xfrm>
              <a:off x="895410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9"/>
            <p:cNvSpPr/>
            <p:nvPr/>
          </p:nvSpPr>
          <p:spPr>
            <a:xfrm>
              <a:off x="91440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9"/>
            <p:cNvSpPr/>
            <p:nvPr/>
          </p:nvSpPr>
          <p:spPr>
            <a:xfrm>
              <a:off x="-561975" y="189900"/>
              <a:ext cx="372000" cy="8952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9"/>
            <p:cNvSpPr/>
            <p:nvPr/>
          </p:nvSpPr>
          <p:spPr>
            <a:xfrm>
              <a:off x="9144000" y="8953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9"/>
            <p:cNvSpPr/>
            <p:nvPr/>
          </p:nvSpPr>
          <p:spPr>
            <a:xfrm>
              <a:off x="-379800" y="1087350"/>
              <a:ext cx="189900" cy="34887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19"/>
            <p:cNvSpPr/>
            <p:nvPr/>
          </p:nvSpPr>
          <p:spPr>
            <a:xfrm>
              <a:off x="729675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19"/>
            <p:cNvSpPr/>
            <p:nvPr/>
          </p:nvSpPr>
          <p:spPr>
            <a:xfrm>
              <a:off x="7296750" y="-687900"/>
              <a:ext cx="1657500" cy="5124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19"/>
            <p:cNvSpPr/>
            <p:nvPr/>
          </p:nvSpPr>
          <p:spPr>
            <a:xfrm>
              <a:off x="189900" y="-429000"/>
              <a:ext cx="7106700" cy="2388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19"/>
            <p:cNvSpPr/>
            <p:nvPr/>
          </p:nvSpPr>
          <p:spPr>
            <a:xfrm>
              <a:off x="-189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9"/>
            <p:cNvSpPr/>
            <p:nvPr/>
          </p:nvSpPr>
          <p:spPr>
            <a:xfrm>
              <a:off x="9144000" y="1899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9"/>
            <p:cNvSpPr/>
            <p:nvPr/>
          </p:nvSpPr>
          <p:spPr>
            <a:xfrm>
              <a:off x="9333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9"/>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19"/>
            <p:cNvSpPr/>
            <p:nvPr/>
          </p:nvSpPr>
          <p:spPr>
            <a:xfrm>
              <a:off x="91440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9"/>
            <p:cNvSpPr/>
            <p:nvPr/>
          </p:nvSpPr>
          <p:spPr>
            <a:xfrm>
              <a:off x="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9"/>
            <p:cNvSpPr/>
            <p:nvPr/>
          </p:nvSpPr>
          <p:spPr>
            <a:xfrm>
              <a:off x="-1899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9"/>
            <p:cNvSpPr/>
            <p:nvPr/>
          </p:nvSpPr>
          <p:spPr>
            <a:xfrm>
              <a:off x="-189900" y="47637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9"/>
            <p:cNvSpPr/>
            <p:nvPr/>
          </p:nvSpPr>
          <p:spPr>
            <a:xfrm>
              <a:off x="-189900" y="45738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9"/>
            <p:cNvSpPr/>
            <p:nvPr/>
          </p:nvSpPr>
          <p:spPr>
            <a:xfrm>
              <a:off x="87642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19"/>
            <p:cNvSpPr/>
            <p:nvPr/>
          </p:nvSpPr>
          <p:spPr>
            <a:xfrm>
              <a:off x="8574300" y="5319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9"/>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 name="Google Shape;103;p19"/>
          <p:cNvSpPr txBox="1"/>
          <p:nvPr>
            <p:ph idx="2" type="body"/>
          </p:nvPr>
        </p:nvSpPr>
        <p:spPr>
          <a:xfrm>
            <a:off x="294987" y="4270660"/>
            <a:ext cx="11881800" cy="4860000"/>
          </a:xfrm>
          <a:prstGeom prst="rect">
            <a:avLst/>
          </a:prstGeom>
          <a:noFill/>
          <a:ln>
            <a:noFill/>
          </a:ln>
        </p:spPr>
        <p:txBody>
          <a:bodyPr anchorCtr="0" anchor="b" bIns="91425" lIns="91425" spcFirstLastPara="1" rIns="91425" wrap="square" tIns="91425">
            <a:noAutofit/>
          </a:bodyPr>
          <a:lstStyle>
            <a:lvl1pPr indent="-546100" lvl="0" marL="457200" marR="0" rtl="0" algn="l">
              <a:lnSpc>
                <a:spcPct val="100000"/>
              </a:lnSpc>
              <a:spcBef>
                <a:spcPts val="0"/>
              </a:spcBef>
              <a:spcAft>
                <a:spcPts val="0"/>
              </a:spcAft>
              <a:buClr>
                <a:srgbClr val="000000"/>
              </a:buClr>
              <a:buSzPts val="5000"/>
              <a:buFont typeface="Montserrat"/>
              <a:buChar char="●"/>
              <a:defRPr b="0" i="0" sz="5000" u="none" cap="none" strike="noStrike">
                <a:solidFill>
                  <a:srgbClr val="000000"/>
                </a:solidFill>
                <a:latin typeface="Montserrat"/>
                <a:ea typeface="Montserrat"/>
                <a:cs typeface="Montserrat"/>
                <a:sym typeface="Montserrat"/>
              </a:defRPr>
            </a:lvl1pPr>
            <a:lvl2pPr indent="-546100" lvl="1" marL="914400" marR="0" rtl="0" algn="l">
              <a:lnSpc>
                <a:spcPct val="100000"/>
              </a:lnSpc>
              <a:spcBef>
                <a:spcPts val="0"/>
              </a:spcBef>
              <a:spcAft>
                <a:spcPts val="0"/>
              </a:spcAft>
              <a:buClr>
                <a:srgbClr val="000000"/>
              </a:buClr>
              <a:buSzPts val="5000"/>
              <a:buFont typeface="Montserrat"/>
              <a:buChar char="○"/>
              <a:defRPr b="0" i="0" sz="5000" u="none" cap="none" strike="noStrike">
                <a:solidFill>
                  <a:srgbClr val="000000"/>
                </a:solidFill>
                <a:latin typeface="Montserrat"/>
                <a:ea typeface="Montserrat"/>
                <a:cs typeface="Montserrat"/>
                <a:sym typeface="Montserrat"/>
              </a:defRPr>
            </a:lvl2pPr>
            <a:lvl3pPr indent="-546100" lvl="2" marL="1371600" marR="0" rtl="0" algn="l">
              <a:lnSpc>
                <a:spcPct val="100000"/>
              </a:lnSpc>
              <a:spcBef>
                <a:spcPts val="0"/>
              </a:spcBef>
              <a:spcAft>
                <a:spcPts val="0"/>
              </a:spcAft>
              <a:buClr>
                <a:srgbClr val="000000"/>
              </a:buClr>
              <a:buSzPts val="5000"/>
              <a:buFont typeface="Montserrat"/>
              <a:buChar char="■"/>
              <a:defRPr b="0" i="0" sz="5000" u="none" cap="none" strike="noStrike">
                <a:solidFill>
                  <a:srgbClr val="000000"/>
                </a:solidFill>
                <a:latin typeface="Montserrat"/>
                <a:ea typeface="Montserrat"/>
                <a:cs typeface="Montserrat"/>
                <a:sym typeface="Montserrat"/>
              </a:defRPr>
            </a:lvl3pPr>
            <a:lvl4pPr indent="-546100" lvl="3" marL="1828800" marR="0" rtl="0" algn="l">
              <a:lnSpc>
                <a:spcPct val="100000"/>
              </a:lnSpc>
              <a:spcBef>
                <a:spcPts val="0"/>
              </a:spcBef>
              <a:spcAft>
                <a:spcPts val="0"/>
              </a:spcAft>
              <a:buClr>
                <a:srgbClr val="000000"/>
              </a:buClr>
              <a:buSzPts val="5000"/>
              <a:buFont typeface="Montserrat"/>
              <a:buChar char="●"/>
              <a:defRPr b="0" i="0" sz="5000" u="none" cap="none" strike="noStrike">
                <a:solidFill>
                  <a:srgbClr val="000000"/>
                </a:solidFill>
                <a:latin typeface="Montserrat"/>
                <a:ea typeface="Montserrat"/>
                <a:cs typeface="Montserrat"/>
                <a:sym typeface="Montserrat"/>
              </a:defRPr>
            </a:lvl4pPr>
            <a:lvl5pPr indent="-546100" lvl="4" marL="2286000" marR="0" rtl="0" algn="l">
              <a:lnSpc>
                <a:spcPct val="100000"/>
              </a:lnSpc>
              <a:spcBef>
                <a:spcPts val="0"/>
              </a:spcBef>
              <a:spcAft>
                <a:spcPts val="0"/>
              </a:spcAft>
              <a:buClr>
                <a:srgbClr val="000000"/>
              </a:buClr>
              <a:buSzPts val="5000"/>
              <a:buFont typeface="Montserrat"/>
              <a:buChar char="○"/>
              <a:defRPr b="0" i="0" sz="5000" u="none" cap="none" strike="noStrike">
                <a:solidFill>
                  <a:srgbClr val="000000"/>
                </a:solidFill>
                <a:latin typeface="Montserrat"/>
                <a:ea typeface="Montserrat"/>
                <a:cs typeface="Montserrat"/>
                <a:sym typeface="Montserrat"/>
              </a:defRPr>
            </a:lvl5pPr>
            <a:lvl6pPr indent="-546100" lvl="5" marL="2743200" marR="0" rtl="0" algn="l">
              <a:lnSpc>
                <a:spcPct val="100000"/>
              </a:lnSpc>
              <a:spcBef>
                <a:spcPts val="0"/>
              </a:spcBef>
              <a:spcAft>
                <a:spcPts val="0"/>
              </a:spcAft>
              <a:buClr>
                <a:srgbClr val="000000"/>
              </a:buClr>
              <a:buSzPts val="5000"/>
              <a:buFont typeface="Montserrat"/>
              <a:buChar char="■"/>
              <a:defRPr b="0" i="0" sz="5000" u="none" cap="none" strike="noStrike">
                <a:solidFill>
                  <a:srgbClr val="000000"/>
                </a:solidFill>
                <a:latin typeface="Montserrat"/>
                <a:ea typeface="Montserrat"/>
                <a:cs typeface="Montserrat"/>
                <a:sym typeface="Montserrat"/>
              </a:defRPr>
            </a:lvl6pPr>
            <a:lvl7pPr indent="-546100" lvl="6" marL="3200400" marR="0" rtl="0" algn="l">
              <a:lnSpc>
                <a:spcPct val="100000"/>
              </a:lnSpc>
              <a:spcBef>
                <a:spcPts val="0"/>
              </a:spcBef>
              <a:spcAft>
                <a:spcPts val="0"/>
              </a:spcAft>
              <a:buClr>
                <a:srgbClr val="000000"/>
              </a:buClr>
              <a:buSzPts val="5000"/>
              <a:buFont typeface="Montserrat"/>
              <a:buChar char="●"/>
              <a:defRPr b="0" i="0" sz="5000" u="none" cap="none" strike="noStrike">
                <a:solidFill>
                  <a:srgbClr val="000000"/>
                </a:solidFill>
                <a:latin typeface="Montserrat"/>
                <a:ea typeface="Montserrat"/>
                <a:cs typeface="Montserrat"/>
                <a:sym typeface="Montserrat"/>
              </a:defRPr>
            </a:lvl7pPr>
            <a:lvl8pPr indent="-546100" lvl="7" marL="3657600" marR="0" rtl="0" algn="l">
              <a:lnSpc>
                <a:spcPct val="100000"/>
              </a:lnSpc>
              <a:spcBef>
                <a:spcPts val="0"/>
              </a:spcBef>
              <a:spcAft>
                <a:spcPts val="0"/>
              </a:spcAft>
              <a:buClr>
                <a:srgbClr val="000000"/>
              </a:buClr>
              <a:buSzPts val="5000"/>
              <a:buFont typeface="Montserrat"/>
              <a:buChar char="○"/>
              <a:defRPr b="0" i="0" sz="5000" u="none" cap="none" strike="noStrike">
                <a:solidFill>
                  <a:srgbClr val="000000"/>
                </a:solidFill>
                <a:latin typeface="Montserrat"/>
                <a:ea typeface="Montserrat"/>
                <a:cs typeface="Montserrat"/>
                <a:sym typeface="Montserrat"/>
              </a:defRPr>
            </a:lvl8pPr>
            <a:lvl9pPr indent="-546100" lvl="8" marL="4114800" marR="0" rtl="0" algn="l">
              <a:lnSpc>
                <a:spcPct val="100000"/>
              </a:lnSpc>
              <a:spcBef>
                <a:spcPts val="0"/>
              </a:spcBef>
              <a:spcAft>
                <a:spcPts val="0"/>
              </a:spcAft>
              <a:buClr>
                <a:srgbClr val="000000"/>
              </a:buClr>
              <a:buSzPts val="5000"/>
              <a:buFont typeface="Montserrat"/>
              <a:buChar char="■"/>
              <a:defRPr b="0" i="0" sz="5000" u="none" cap="none" strike="noStrike">
                <a:solidFill>
                  <a:srgbClr val="000000"/>
                </a:solidFill>
                <a:latin typeface="Montserrat"/>
                <a:ea typeface="Montserrat"/>
                <a:cs typeface="Montserrat"/>
                <a:sym typeface="Montserrat"/>
              </a:defRPr>
            </a:lvl9pPr>
          </a:lstStyle>
          <a:p/>
        </p:txBody>
      </p:sp>
      <p:sp>
        <p:nvSpPr>
          <p:cNvPr id="104" name="Google Shape;104;p19"/>
          <p:cNvSpPr txBox="1"/>
          <p:nvPr>
            <p:ph idx="3" type="subTitle"/>
          </p:nvPr>
        </p:nvSpPr>
        <p:spPr>
          <a:xfrm>
            <a:off x="294987" y="9130660"/>
            <a:ext cx="9468000" cy="529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200"/>
              <a:buFont typeface="Arial"/>
              <a:buNone/>
              <a:defRPr b="0" i="0" sz="2200" u="none" cap="none" strike="noStrike">
                <a:solidFill>
                  <a:srgbClr val="000000"/>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pic>
        <p:nvPicPr>
          <p:cNvPr id="105" name="Google Shape;105;p19"/>
          <p:cNvPicPr preferRelativeResize="0"/>
          <p:nvPr/>
        </p:nvPicPr>
        <p:blipFill rotWithShape="1">
          <a:blip r:embed="rId2">
            <a:alphaModFix/>
          </a:blip>
          <a:srcRect b="0" l="0" r="0" t="0"/>
          <a:stretch/>
        </p:blipFill>
        <p:spPr>
          <a:xfrm>
            <a:off x="14626552" y="189900"/>
            <a:ext cx="3471548" cy="127767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pyright Notice" showMasterSp="0">
  <p:cSld name="Impressum - englisch">
    <p:spTree>
      <p:nvGrpSpPr>
        <p:cNvPr id="106" name="Shape 106"/>
        <p:cNvGrpSpPr/>
        <p:nvPr/>
      </p:nvGrpSpPr>
      <p:grpSpPr>
        <a:xfrm>
          <a:off x="0" y="0"/>
          <a:ext cx="0" cy="0"/>
          <a:chOff x="0" y="0"/>
          <a:chExt cx="0" cy="0"/>
        </a:xfrm>
      </p:grpSpPr>
      <p:sp>
        <p:nvSpPr>
          <p:cNvPr id="107" name="Google Shape;107;p20"/>
          <p:cNvSpPr/>
          <p:nvPr/>
        </p:nvSpPr>
        <p:spPr>
          <a:xfrm>
            <a:off x="379800" y="2174700"/>
            <a:ext cx="8764200" cy="69732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0"/>
              </a:spcAft>
              <a:buClr>
                <a:srgbClr val="53585F"/>
              </a:buClr>
              <a:buSzPts val="1400"/>
              <a:buFont typeface="Arial"/>
              <a:buNone/>
            </a:pPr>
            <a:r>
              <a:rPr b="0" i="0" lang="en-US" sz="1400" u="none" cap="none" strike="noStrike">
                <a:solidFill>
                  <a:srgbClr val="000000"/>
                </a:solidFill>
                <a:latin typeface="Montserrat"/>
                <a:ea typeface="Montserrat"/>
                <a:cs typeface="Montserrat"/>
                <a:sym typeface="Montserrat"/>
              </a:rPr>
              <a:t>The content of this presentation is protected by copyright law. All rights to the presentation and its contents rest with the author(s) listed below.</a:t>
            </a:r>
            <a:endParaRPr b="0"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rPr b="0" i="0" lang="en-US" sz="1400" u="none" cap="none" strike="noStrike">
                <a:solidFill>
                  <a:srgbClr val="000000"/>
                </a:solidFill>
                <a:latin typeface="Montserrat"/>
                <a:ea typeface="Montserrat"/>
                <a:cs typeface="Montserrat"/>
                <a:sym typeface="Montserrat"/>
              </a:rPr>
              <a:t>The content of this presentation may not be copied in part or as a whole, published, altered, translated, sold or used without the prior written consent of the author(s):</a:t>
            </a:r>
            <a:endParaRPr b="0"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rPr b="1" i="0" lang="en-US" sz="1400" u="none" cap="none" strike="noStrike">
                <a:solidFill>
                  <a:srgbClr val="000000"/>
                </a:solidFill>
                <a:latin typeface="Montserrat"/>
                <a:ea typeface="Montserrat"/>
                <a:cs typeface="Montserrat"/>
                <a:sym typeface="Montserrat"/>
              </a:rPr>
              <a:t>Usman Ali &amp; Raeed Riaz</a:t>
            </a:r>
            <a:endParaRPr b="1"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rPr b="1" i="0" lang="en-US" sz="1400" u="none" cap="none" strike="noStrike">
                <a:solidFill>
                  <a:srgbClr val="000000"/>
                </a:solidFill>
                <a:latin typeface="Montserrat"/>
                <a:ea typeface="Montserrat"/>
                <a:cs typeface="Montserrat"/>
                <a:sym typeface="Montserrat"/>
              </a:rPr>
              <a:t>ua383@nyu.edu , rr3551@nyu.edu</a:t>
            </a:r>
            <a:endParaRPr b="1"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rPr b="0" i="0" lang="en-US" sz="1400" u="none" cap="none" strike="noStrike">
                <a:solidFill>
                  <a:srgbClr val="000000"/>
                </a:solidFill>
                <a:latin typeface="Montserrat"/>
                <a:ea typeface="Montserrat"/>
                <a:cs typeface="Montserrat"/>
                <a:sym typeface="Montserrat"/>
              </a:rPr>
              <a:t>We hereby expressly state that the surrender, sending or consignment of this presentation do not grant any rights of utilisation. The information, ideas and content on this presentation may not be passed on to third parties without the permission of the author.</a:t>
            </a:r>
            <a:endParaRPr b="0"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rPr b="0" i="0" lang="en-US" sz="1400" u="none" cap="none" strike="noStrike">
                <a:solidFill>
                  <a:srgbClr val="000000"/>
                </a:solidFill>
                <a:latin typeface="Montserrat"/>
                <a:ea typeface="Montserrat"/>
                <a:cs typeface="Montserrat"/>
                <a:sym typeface="Montserrat"/>
              </a:rPr>
              <a:t>© Usman Ali, New York University Abu Dhabi, 2017</a:t>
            </a:r>
            <a:endParaRPr b="0" i="0" sz="14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t/>
            </a:r>
            <a:endParaRPr b="0" i="0" sz="14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rgbClr val="000000"/>
                </a:solidFill>
                <a:latin typeface="Montserrat"/>
                <a:ea typeface="Montserrat"/>
                <a:cs typeface="Montserrat"/>
                <a:sym typeface="Montserrat"/>
              </a:rPr>
              <a:t>New York University Abu Dhabi</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rgbClr val="000000"/>
                </a:solidFill>
                <a:latin typeface="Montserrat"/>
                <a:ea typeface="Montserrat"/>
                <a:cs typeface="Montserrat"/>
                <a:sym typeface="Montserrat"/>
              </a:rPr>
              <a:t>P.O. Box 129188</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rgbClr val="000000"/>
                </a:solidFill>
                <a:latin typeface="Montserrat"/>
                <a:ea typeface="Montserrat"/>
                <a:cs typeface="Montserrat"/>
                <a:sym typeface="Montserrat"/>
              </a:rPr>
              <a:t>Abu Dhabi, United Arab Emirates</a:t>
            </a:r>
            <a:endParaRPr b="0" i="0" sz="12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Clr>
                <a:schemeClr val="dk1"/>
              </a:buClr>
              <a:buSzPts val="1200"/>
              <a:buFont typeface="Arial"/>
              <a:buNone/>
            </a:pPr>
            <a:r>
              <a:rPr b="0" i="0" lang="en-US" sz="1200" u="none" cap="none" strike="noStrike">
                <a:solidFill>
                  <a:srgbClr val="000000"/>
                </a:solidFill>
                <a:latin typeface="Montserrat"/>
                <a:ea typeface="Montserrat"/>
                <a:cs typeface="Montserrat"/>
                <a:sym typeface="Montserrat"/>
              </a:rPr>
              <a:t>+971 (0) 567977169</a:t>
            </a:r>
            <a:endParaRPr b="0" i="0" sz="1200" u="none" cap="none" strike="noStrike">
              <a:solidFill>
                <a:srgbClr val="000000"/>
              </a:solidFill>
              <a:latin typeface="Montserrat"/>
              <a:ea typeface="Montserrat"/>
              <a:cs typeface="Montserrat"/>
              <a:sym typeface="Montserrat"/>
            </a:endParaRPr>
          </a:p>
          <a:p>
            <a:pPr indent="0" lvl="0" marL="0" marR="0" rtl="0" algn="l">
              <a:lnSpc>
                <a:spcPct val="115000"/>
              </a:lnSpc>
              <a:spcBef>
                <a:spcPts val="0"/>
              </a:spcBef>
              <a:spcAft>
                <a:spcPts val="0"/>
              </a:spcAft>
              <a:buClr>
                <a:srgbClr val="53585F"/>
              </a:buClr>
              <a:buSzPts val="1400"/>
              <a:buFont typeface="Arial"/>
              <a:buNone/>
            </a:pPr>
            <a:r>
              <a:t/>
            </a:r>
            <a:endParaRPr b="0" i="0" sz="1400" u="none" cap="none" strike="noStrike">
              <a:solidFill>
                <a:srgbClr val="000000"/>
              </a:solidFill>
              <a:latin typeface="Montserrat"/>
              <a:ea typeface="Montserrat"/>
              <a:cs typeface="Montserrat"/>
              <a:sym typeface="Montserrat"/>
            </a:endParaRPr>
          </a:p>
        </p:txBody>
      </p:sp>
      <p:sp>
        <p:nvSpPr>
          <p:cNvPr id="108" name="Google Shape;108;p20"/>
          <p:cNvSpPr/>
          <p:nvPr/>
        </p:nvSpPr>
        <p:spPr>
          <a:xfrm>
            <a:off x="394537" y="806230"/>
            <a:ext cx="8913600" cy="289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2200"/>
              <a:buFont typeface="Arial"/>
              <a:buNone/>
            </a:pPr>
            <a:r>
              <a:rPr b="1" i="0" lang="en-US" sz="2200" u="none" cap="none" strike="noStrike">
                <a:solidFill>
                  <a:srgbClr val="000000"/>
                </a:solidFill>
                <a:latin typeface="Montserrat"/>
                <a:ea typeface="Montserrat"/>
                <a:cs typeface="Montserrat"/>
                <a:sym typeface="Montserrat"/>
              </a:rPr>
              <a:t>COPYRIGHT NOTICE</a:t>
            </a:r>
            <a:endParaRPr b="1" i="0" sz="2200" u="none" cap="none" strike="noStrike">
              <a:solidFill>
                <a:srgbClr val="000000"/>
              </a:solidFill>
              <a:latin typeface="Montserrat"/>
              <a:ea typeface="Montserrat"/>
              <a:cs typeface="Montserrat"/>
              <a:sym typeface="Montserrat"/>
            </a:endParaRPr>
          </a:p>
        </p:txBody>
      </p:sp>
      <p:cxnSp>
        <p:nvCxnSpPr>
          <p:cNvPr id="109" name="Google Shape;109;p20"/>
          <p:cNvCxnSpPr/>
          <p:nvPr/>
        </p:nvCxnSpPr>
        <p:spPr>
          <a:xfrm>
            <a:off x="379800" y="9907200"/>
            <a:ext cx="17528400" cy="0"/>
          </a:xfrm>
          <a:prstGeom prst="straightConnector1">
            <a:avLst/>
          </a:prstGeom>
          <a:noFill/>
          <a:ln cap="flat" cmpd="sng" w="9525">
            <a:solidFill>
              <a:srgbClr val="929292"/>
            </a:solidFill>
            <a:prstDash val="solid"/>
            <a:round/>
            <a:headEnd len="sm" w="sm" type="none"/>
            <a:tailEnd len="sm" w="sm" type="none"/>
          </a:ln>
        </p:spPr>
      </p:cxnSp>
      <p:grpSp>
        <p:nvGrpSpPr>
          <p:cNvPr id="110" name="Google Shape;110;p20"/>
          <p:cNvGrpSpPr/>
          <p:nvPr/>
        </p:nvGrpSpPr>
        <p:grpSpPr>
          <a:xfrm>
            <a:off x="-1123950" y="-1375800"/>
            <a:ext cx="20171550" cy="12393600"/>
            <a:chOff x="-561975" y="-687900"/>
            <a:chExt cx="10085775" cy="6196800"/>
          </a:xfrm>
        </p:grpSpPr>
        <p:sp>
          <p:nvSpPr>
            <p:cNvPr id="111" name="Google Shape;111;p20"/>
            <p:cNvSpPr/>
            <p:nvPr/>
          </p:nvSpPr>
          <p:spPr>
            <a:xfrm>
              <a:off x="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0"/>
            <p:cNvSpPr/>
            <p:nvPr/>
          </p:nvSpPr>
          <p:spPr>
            <a:xfrm>
              <a:off x="-1899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20"/>
            <p:cNvSpPr/>
            <p:nvPr/>
          </p:nvSpPr>
          <p:spPr>
            <a:xfrm>
              <a:off x="895410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0"/>
            <p:cNvSpPr/>
            <p:nvPr/>
          </p:nvSpPr>
          <p:spPr>
            <a:xfrm>
              <a:off x="91440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0"/>
            <p:cNvSpPr/>
            <p:nvPr/>
          </p:nvSpPr>
          <p:spPr>
            <a:xfrm>
              <a:off x="-561975" y="189900"/>
              <a:ext cx="372000" cy="8952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0"/>
            <p:cNvSpPr/>
            <p:nvPr/>
          </p:nvSpPr>
          <p:spPr>
            <a:xfrm>
              <a:off x="9144000" y="8953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0"/>
            <p:cNvSpPr/>
            <p:nvPr/>
          </p:nvSpPr>
          <p:spPr>
            <a:xfrm>
              <a:off x="-379800" y="1087350"/>
              <a:ext cx="189900" cy="34887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0"/>
            <p:cNvSpPr/>
            <p:nvPr/>
          </p:nvSpPr>
          <p:spPr>
            <a:xfrm>
              <a:off x="729675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0"/>
            <p:cNvSpPr/>
            <p:nvPr/>
          </p:nvSpPr>
          <p:spPr>
            <a:xfrm>
              <a:off x="7296750" y="-687900"/>
              <a:ext cx="1657500" cy="5124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0"/>
            <p:cNvSpPr/>
            <p:nvPr/>
          </p:nvSpPr>
          <p:spPr>
            <a:xfrm>
              <a:off x="189900" y="-429000"/>
              <a:ext cx="7106700" cy="2388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0"/>
            <p:cNvSpPr/>
            <p:nvPr/>
          </p:nvSpPr>
          <p:spPr>
            <a:xfrm>
              <a:off x="-189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0"/>
            <p:cNvSpPr/>
            <p:nvPr/>
          </p:nvSpPr>
          <p:spPr>
            <a:xfrm>
              <a:off x="9144000" y="1899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0"/>
            <p:cNvSpPr/>
            <p:nvPr/>
          </p:nvSpPr>
          <p:spPr>
            <a:xfrm>
              <a:off x="9333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0"/>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20"/>
            <p:cNvSpPr/>
            <p:nvPr/>
          </p:nvSpPr>
          <p:spPr>
            <a:xfrm>
              <a:off x="91440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20"/>
            <p:cNvSpPr/>
            <p:nvPr/>
          </p:nvSpPr>
          <p:spPr>
            <a:xfrm>
              <a:off x="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0"/>
            <p:cNvSpPr/>
            <p:nvPr/>
          </p:nvSpPr>
          <p:spPr>
            <a:xfrm>
              <a:off x="-1899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0"/>
            <p:cNvSpPr/>
            <p:nvPr/>
          </p:nvSpPr>
          <p:spPr>
            <a:xfrm>
              <a:off x="-189900" y="47637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0"/>
            <p:cNvSpPr/>
            <p:nvPr/>
          </p:nvSpPr>
          <p:spPr>
            <a:xfrm>
              <a:off x="-189900" y="45738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0"/>
            <p:cNvSpPr/>
            <p:nvPr/>
          </p:nvSpPr>
          <p:spPr>
            <a:xfrm>
              <a:off x="87642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0"/>
            <p:cNvSpPr/>
            <p:nvPr/>
          </p:nvSpPr>
          <p:spPr>
            <a:xfrm>
              <a:off x="8574300" y="5319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0"/>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3" name="Google Shape;133;p20"/>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1pPr>
            <a:lvl2pPr indent="0" lvl="1"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2pPr>
            <a:lvl3pPr indent="0" lvl="2"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3pPr>
            <a:lvl4pPr indent="0" lvl="3"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4pPr>
            <a:lvl5pPr indent="0" lvl="4"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5pPr>
            <a:lvl6pPr indent="0" lvl="5"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6pPr>
            <a:lvl7pPr indent="0" lvl="6"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7pPr>
            <a:lvl8pPr indent="0" lvl="7"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8pPr>
            <a:lvl9pPr indent="0" lvl="8"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b="0"/>
          </a:p>
        </p:txBody>
      </p:sp>
      <p:sp>
        <p:nvSpPr>
          <p:cNvPr id="134" name="Google Shape;134;p20"/>
          <p:cNvSpPr/>
          <p:nvPr/>
        </p:nvSpPr>
        <p:spPr>
          <a:xfrm>
            <a:off x="379800" y="9907200"/>
            <a:ext cx="7488000" cy="379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1100"/>
              <a:buFont typeface="Arial"/>
              <a:buNone/>
            </a:pPr>
            <a:r>
              <a:rPr b="0" i="0" lang="en-US" sz="1100" u="none" cap="none" strike="noStrike">
                <a:solidFill>
                  <a:srgbClr val="2F1E05"/>
                </a:solidFill>
                <a:latin typeface="Montserrat"/>
                <a:ea typeface="Montserrat"/>
                <a:cs typeface="Montserrat"/>
                <a:sym typeface="Montserrat"/>
              </a:rPr>
              <a:t>Causes of the Bengal Famine</a:t>
            </a:r>
            <a:endParaRPr/>
          </a:p>
        </p:txBody>
      </p:sp>
      <p:sp>
        <p:nvSpPr>
          <p:cNvPr id="135" name="Google Shape;135;p20"/>
          <p:cNvSpPr/>
          <p:nvPr/>
        </p:nvSpPr>
        <p:spPr>
          <a:xfrm>
            <a:off x="10176600" y="9907200"/>
            <a:ext cx="6972000" cy="3798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53585F"/>
              </a:buClr>
              <a:buSzPts val="1100"/>
              <a:buFont typeface="Arial"/>
              <a:buNone/>
            </a:pPr>
            <a:r>
              <a:rPr b="1" i="0" lang="en-US" sz="1100" u="none" cap="none" strike="noStrike">
                <a:solidFill>
                  <a:srgbClr val="2F1E05"/>
                </a:solidFill>
                <a:latin typeface="Montserrat"/>
                <a:ea typeface="Montserrat"/>
                <a:cs typeface="Montserrat"/>
                <a:sym typeface="Montserrat"/>
              </a:rPr>
              <a:t>Usman Ali &amp; Raeed Riaz </a:t>
            </a:r>
            <a:r>
              <a:rPr b="0" i="0" lang="en-US" sz="1100" u="none" cap="none" strike="noStrike">
                <a:solidFill>
                  <a:srgbClr val="2F1E05"/>
                </a:solidFill>
                <a:latin typeface="Montserrat"/>
                <a:ea typeface="Montserrat"/>
                <a:cs typeface="Montserrat"/>
                <a:sym typeface="Montserrat"/>
              </a:rPr>
              <a:t>|  NYU Abu Dhabi  |  GEPS |  2019</a:t>
            </a:r>
            <a:endParaRPr b="0" i="0" sz="1100" u="none" cap="none" strike="noStrike">
              <a:solidFill>
                <a:srgbClr val="2F1E05"/>
              </a:solidFill>
              <a:latin typeface="Montserrat"/>
              <a:ea typeface="Montserrat"/>
              <a:cs typeface="Montserrat"/>
              <a:sym typeface="Montserrat"/>
            </a:endParaRPr>
          </a:p>
        </p:txBody>
      </p:sp>
      <p:pic>
        <p:nvPicPr>
          <p:cNvPr id="136" name="Google Shape;136;p20"/>
          <p:cNvPicPr preferRelativeResize="0"/>
          <p:nvPr/>
        </p:nvPicPr>
        <p:blipFill rotWithShape="1">
          <a:blip r:embed="rId2">
            <a:alphaModFix/>
          </a:blip>
          <a:srcRect b="0" l="0" r="0" t="0"/>
          <a:stretch/>
        </p:blipFill>
        <p:spPr>
          <a:xfrm>
            <a:off x="14626552" y="189900"/>
            <a:ext cx="3471548" cy="1277678"/>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dex on Dark">
  <p:cSld name="content overview">
    <p:bg>
      <p:bgPr>
        <a:gradFill>
          <a:gsLst>
            <a:gs pos="0">
              <a:srgbClr val="7E8082"/>
            </a:gs>
            <a:gs pos="36000">
              <a:srgbClr val="7E8082"/>
            </a:gs>
            <a:gs pos="97000">
              <a:srgbClr val="E0E3EA"/>
            </a:gs>
            <a:gs pos="100000">
              <a:srgbClr val="E0E3EA"/>
            </a:gs>
          </a:gsLst>
          <a:path path="circle">
            <a:fillToRect b="50%" l="50%" r="50%" t="50%"/>
          </a:path>
          <a:tileRect/>
        </a:gradFill>
      </p:bgPr>
    </p:bg>
    <p:spTree>
      <p:nvGrpSpPr>
        <p:cNvPr id="137" name="Shape 137"/>
        <p:cNvGrpSpPr/>
        <p:nvPr/>
      </p:nvGrpSpPr>
      <p:grpSpPr>
        <a:xfrm>
          <a:off x="0" y="0"/>
          <a:ext cx="0" cy="0"/>
          <a:chOff x="0" y="0"/>
          <a:chExt cx="0" cy="0"/>
        </a:xfrm>
      </p:grpSpPr>
      <p:sp>
        <p:nvSpPr>
          <p:cNvPr id="138" name="Google Shape;138;p16"/>
          <p:cNvSpPr/>
          <p:nvPr/>
        </p:nvSpPr>
        <p:spPr>
          <a:xfrm>
            <a:off x="385050" y="2137424"/>
            <a:ext cx="12794400" cy="67821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FFFFFF"/>
              </a:buClr>
              <a:buSzPts val="2200"/>
              <a:buFont typeface="Arial"/>
              <a:buNone/>
            </a:pPr>
            <a:r>
              <a:rPr b="1" i="0" lang="en-US" sz="2200" u="none" cap="none" strike="noStrike">
                <a:solidFill>
                  <a:srgbClr val="2F1E05"/>
                </a:solidFill>
                <a:latin typeface="Montserrat"/>
                <a:ea typeface="Montserrat"/>
                <a:cs typeface="Montserrat"/>
                <a:sym typeface="Montserrat"/>
              </a:rPr>
              <a:t>Contents</a:t>
            </a:r>
            <a:endParaRPr b="0" i="0" sz="2200" u="none" cap="none" strike="noStrike">
              <a:solidFill>
                <a:srgbClr val="2F1E05"/>
              </a:solidFill>
              <a:latin typeface="Montserrat"/>
              <a:ea typeface="Montserrat"/>
              <a:cs typeface="Montserrat"/>
              <a:sym typeface="Montserrat"/>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2F1E05"/>
                </a:solidFill>
                <a:latin typeface="Montserrat"/>
                <a:ea typeface="Montserrat"/>
                <a:cs typeface="Montserrat"/>
                <a:sym typeface="Montserrat"/>
              </a:rPr>
              <a:t>Overview of Bengal Famine               	______________________________	3          </a:t>
            </a:r>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2F1E05"/>
                </a:solidFill>
                <a:latin typeface="Montserrat"/>
                <a:ea typeface="Montserrat"/>
                <a:cs typeface="Montserrat"/>
                <a:sym typeface="Montserrat"/>
              </a:rPr>
              <a:t>Natural Factors 	                                      ______________________________	4</a:t>
            </a:r>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2F1E05"/>
                </a:solidFill>
                <a:latin typeface="Montserrat"/>
                <a:ea typeface="Montserrat"/>
                <a:cs typeface="Montserrat"/>
                <a:sym typeface="Montserrat"/>
              </a:rPr>
              <a:t>World War II                                         	______________________________	5</a:t>
            </a:r>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2F1E05"/>
                </a:solidFill>
                <a:latin typeface="Montserrat"/>
                <a:ea typeface="Montserrat"/>
                <a:cs typeface="Montserrat"/>
                <a:sym typeface="Montserrat"/>
              </a:rPr>
              <a:t>Inflation                                                 	______________________________	6</a:t>
            </a:r>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2F1E05"/>
                </a:solidFill>
                <a:latin typeface="Montserrat"/>
                <a:ea typeface="Montserrat"/>
                <a:cs typeface="Montserrat"/>
                <a:sym typeface="Montserrat"/>
              </a:rPr>
              <a:t>British Policies                                             	______________________________	7-9</a:t>
            </a:r>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2F1E05"/>
                </a:solidFill>
                <a:latin typeface="Montserrat"/>
                <a:ea typeface="Montserrat"/>
                <a:cs typeface="Montserrat"/>
                <a:sym typeface="Montserrat"/>
              </a:rPr>
              <a:t>Conclusion                  	                         ______________________________	10</a:t>
            </a:r>
            <a:endParaRPr b="1" i="0" sz="2200" u="none" cap="none" strike="noStrike">
              <a:solidFill>
                <a:srgbClr val="2F1E05"/>
              </a:solidFill>
              <a:latin typeface="Montserrat"/>
              <a:ea typeface="Montserrat"/>
              <a:cs typeface="Montserrat"/>
              <a:sym typeface="Montserrat"/>
            </a:endParaRPr>
          </a:p>
        </p:txBody>
      </p:sp>
      <p:cxnSp>
        <p:nvCxnSpPr>
          <p:cNvPr id="139" name="Google Shape;139;p16"/>
          <p:cNvCxnSpPr/>
          <p:nvPr/>
        </p:nvCxnSpPr>
        <p:spPr>
          <a:xfrm>
            <a:off x="379800" y="9907200"/>
            <a:ext cx="17528400" cy="0"/>
          </a:xfrm>
          <a:prstGeom prst="straightConnector1">
            <a:avLst/>
          </a:prstGeom>
          <a:noFill/>
          <a:ln cap="flat" cmpd="sng" w="9525">
            <a:solidFill>
              <a:srgbClr val="FFFFFF"/>
            </a:solidFill>
            <a:prstDash val="solid"/>
            <a:round/>
            <a:headEnd len="sm" w="sm" type="none"/>
            <a:tailEnd len="sm" w="sm" type="none"/>
          </a:ln>
        </p:spPr>
      </p:cxnSp>
      <p:grpSp>
        <p:nvGrpSpPr>
          <p:cNvPr id="140" name="Google Shape;140;p16"/>
          <p:cNvGrpSpPr/>
          <p:nvPr/>
        </p:nvGrpSpPr>
        <p:grpSpPr>
          <a:xfrm>
            <a:off x="-1123950" y="-1375800"/>
            <a:ext cx="20171550" cy="12393600"/>
            <a:chOff x="-561975" y="-687900"/>
            <a:chExt cx="10085775" cy="6196800"/>
          </a:xfrm>
        </p:grpSpPr>
        <p:sp>
          <p:nvSpPr>
            <p:cNvPr id="141" name="Google Shape;141;p16"/>
            <p:cNvSpPr/>
            <p:nvPr/>
          </p:nvSpPr>
          <p:spPr>
            <a:xfrm>
              <a:off x="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6"/>
            <p:cNvSpPr/>
            <p:nvPr/>
          </p:nvSpPr>
          <p:spPr>
            <a:xfrm>
              <a:off x="-1899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6"/>
            <p:cNvSpPr/>
            <p:nvPr/>
          </p:nvSpPr>
          <p:spPr>
            <a:xfrm>
              <a:off x="895410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16"/>
            <p:cNvSpPr/>
            <p:nvPr/>
          </p:nvSpPr>
          <p:spPr>
            <a:xfrm>
              <a:off x="91440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16"/>
            <p:cNvSpPr/>
            <p:nvPr/>
          </p:nvSpPr>
          <p:spPr>
            <a:xfrm>
              <a:off x="-561975" y="189900"/>
              <a:ext cx="372000" cy="8952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6"/>
            <p:cNvSpPr/>
            <p:nvPr/>
          </p:nvSpPr>
          <p:spPr>
            <a:xfrm>
              <a:off x="9144000" y="8953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6"/>
            <p:cNvSpPr/>
            <p:nvPr/>
          </p:nvSpPr>
          <p:spPr>
            <a:xfrm>
              <a:off x="-379800" y="1087350"/>
              <a:ext cx="189900" cy="34887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6"/>
            <p:cNvSpPr/>
            <p:nvPr/>
          </p:nvSpPr>
          <p:spPr>
            <a:xfrm>
              <a:off x="729675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6"/>
            <p:cNvSpPr/>
            <p:nvPr/>
          </p:nvSpPr>
          <p:spPr>
            <a:xfrm>
              <a:off x="7296750" y="-687900"/>
              <a:ext cx="1657500" cy="5124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6"/>
            <p:cNvSpPr/>
            <p:nvPr/>
          </p:nvSpPr>
          <p:spPr>
            <a:xfrm>
              <a:off x="189900" y="-429000"/>
              <a:ext cx="7106700" cy="2388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6"/>
            <p:cNvSpPr/>
            <p:nvPr/>
          </p:nvSpPr>
          <p:spPr>
            <a:xfrm>
              <a:off x="-189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6"/>
            <p:cNvSpPr/>
            <p:nvPr/>
          </p:nvSpPr>
          <p:spPr>
            <a:xfrm>
              <a:off x="9144000" y="1899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6"/>
            <p:cNvSpPr/>
            <p:nvPr/>
          </p:nvSpPr>
          <p:spPr>
            <a:xfrm>
              <a:off x="9333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6"/>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6"/>
            <p:cNvSpPr/>
            <p:nvPr/>
          </p:nvSpPr>
          <p:spPr>
            <a:xfrm>
              <a:off x="91440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6"/>
            <p:cNvSpPr/>
            <p:nvPr/>
          </p:nvSpPr>
          <p:spPr>
            <a:xfrm>
              <a:off x="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6"/>
            <p:cNvSpPr/>
            <p:nvPr/>
          </p:nvSpPr>
          <p:spPr>
            <a:xfrm>
              <a:off x="-1899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6"/>
            <p:cNvSpPr/>
            <p:nvPr/>
          </p:nvSpPr>
          <p:spPr>
            <a:xfrm>
              <a:off x="-189900" y="47637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6"/>
            <p:cNvSpPr/>
            <p:nvPr/>
          </p:nvSpPr>
          <p:spPr>
            <a:xfrm>
              <a:off x="-189900" y="45738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6"/>
            <p:cNvSpPr/>
            <p:nvPr/>
          </p:nvSpPr>
          <p:spPr>
            <a:xfrm>
              <a:off x="87642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6"/>
            <p:cNvSpPr/>
            <p:nvPr/>
          </p:nvSpPr>
          <p:spPr>
            <a:xfrm>
              <a:off x="8574300" y="5319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6"/>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3" name="Google Shape;163;p16"/>
          <p:cNvSpPr txBox="1"/>
          <p:nvPr/>
        </p:nvSpPr>
        <p:spPr>
          <a:xfrm>
            <a:off x="206523" y="711900"/>
            <a:ext cx="7954200" cy="480000"/>
          </a:xfrm>
          <a:prstGeom prst="rect">
            <a:avLst/>
          </a:prstGeom>
          <a:no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rgbClr val="2F1E05"/>
                </a:solidFill>
                <a:latin typeface="Montserrat"/>
                <a:ea typeface="Montserrat"/>
                <a:cs typeface="Montserrat"/>
                <a:sym typeface="Montserrat"/>
              </a:rPr>
              <a:t>INDEX</a:t>
            </a:r>
            <a:endParaRPr b="1" i="0" sz="2200" u="none" cap="none" strike="noStrike">
              <a:solidFill>
                <a:srgbClr val="2F1E05"/>
              </a:solidFill>
              <a:latin typeface="Montserrat"/>
              <a:ea typeface="Montserrat"/>
              <a:cs typeface="Montserrat"/>
              <a:sym typeface="Montserrat"/>
            </a:endParaRPr>
          </a:p>
        </p:txBody>
      </p:sp>
      <p:sp>
        <p:nvSpPr>
          <p:cNvPr id="164" name="Google Shape;164;p16"/>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1pPr>
            <a:lvl2pPr indent="0" lvl="1"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2pPr>
            <a:lvl3pPr indent="0" lvl="2"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3pPr>
            <a:lvl4pPr indent="0" lvl="3"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4pPr>
            <a:lvl5pPr indent="0" lvl="4"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5pPr>
            <a:lvl6pPr indent="0" lvl="5"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6pPr>
            <a:lvl7pPr indent="0" lvl="6"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7pPr>
            <a:lvl8pPr indent="0" lvl="7"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8pPr>
            <a:lvl9pPr indent="0" lvl="8"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b="0"/>
          </a:p>
        </p:txBody>
      </p:sp>
      <p:sp>
        <p:nvSpPr>
          <p:cNvPr id="165" name="Google Shape;165;p16"/>
          <p:cNvSpPr/>
          <p:nvPr/>
        </p:nvSpPr>
        <p:spPr>
          <a:xfrm>
            <a:off x="379800" y="9907200"/>
            <a:ext cx="7488000" cy="379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1100"/>
              <a:buFont typeface="Arial"/>
              <a:buNone/>
            </a:pPr>
            <a:r>
              <a:rPr b="0" i="0" lang="en-US" sz="1100" u="none" cap="none" strike="noStrike">
                <a:solidFill>
                  <a:srgbClr val="2F1E05"/>
                </a:solidFill>
                <a:latin typeface="Montserrat"/>
                <a:ea typeface="Montserrat"/>
                <a:cs typeface="Montserrat"/>
                <a:sym typeface="Montserrat"/>
              </a:rPr>
              <a:t>Causes of the Bengal Famine</a:t>
            </a:r>
            <a:endParaRPr/>
          </a:p>
        </p:txBody>
      </p:sp>
      <p:sp>
        <p:nvSpPr>
          <p:cNvPr id="166" name="Google Shape;166;p16"/>
          <p:cNvSpPr/>
          <p:nvPr/>
        </p:nvSpPr>
        <p:spPr>
          <a:xfrm>
            <a:off x="10176600" y="9907200"/>
            <a:ext cx="6972000" cy="3798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53585F"/>
              </a:buClr>
              <a:buSzPts val="1100"/>
              <a:buFont typeface="Arial"/>
              <a:buNone/>
            </a:pPr>
            <a:r>
              <a:rPr b="1" i="0" lang="en-US" sz="1100" u="none" cap="none" strike="noStrike">
                <a:solidFill>
                  <a:srgbClr val="2F1E05"/>
                </a:solidFill>
                <a:latin typeface="Montserrat"/>
                <a:ea typeface="Montserrat"/>
                <a:cs typeface="Montserrat"/>
                <a:sym typeface="Montserrat"/>
              </a:rPr>
              <a:t>Usman Ali &amp; Raeed Riaz </a:t>
            </a:r>
            <a:r>
              <a:rPr b="0" i="0" lang="en-US" sz="1100" u="none" cap="none" strike="noStrike">
                <a:solidFill>
                  <a:srgbClr val="2F1E05"/>
                </a:solidFill>
                <a:latin typeface="Montserrat"/>
                <a:ea typeface="Montserrat"/>
                <a:cs typeface="Montserrat"/>
                <a:sym typeface="Montserrat"/>
              </a:rPr>
              <a:t>|  NYU Abu Dhabi  |  GEPS |  2019</a:t>
            </a:r>
            <a:endParaRPr b="0" i="0" sz="1100" u="none" cap="none" strike="noStrike">
              <a:solidFill>
                <a:srgbClr val="2F1E05"/>
              </a:solidFill>
              <a:latin typeface="Montserrat"/>
              <a:ea typeface="Montserrat"/>
              <a:cs typeface="Montserrat"/>
              <a:sym typeface="Montserrat"/>
            </a:endParaRPr>
          </a:p>
        </p:txBody>
      </p:sp>
      <p:pic>
        <p:nvPicPr>
          <p:cNvPr id="167" name="Google Shape;167;p16"/>
          <p:cNvPicPr preferRelativeResize="0"/>
          <p:nvPr/>
        </p:nvPicPr>
        <p:blipFill rotWithShape="1">
          <a:blip r:embed="rId2">
            <a:alphaModFix/>
          </a:blip>
          <a:srcRect b="0" l="0" r="0" t="0"/>
          <a:stretch/>
        </p:blipFill>
        <p:spPr>
          <a:xfrm>
            <a:off x="14441498" y="189900"/>
            <a:ext cx="3466551" cy="1277674"/>
          </a:xfrm>
          <a:prstGeom prst="rect">
            <a:avLst/>
          </a:prstGeom>
          <a:noFill/>
          <a:ln>
            <a:noFill/>
          </a:ln>
        </p:spPr>
      </p:pic>
      <p:pic>
        <p:nvPicPr>
          <p:cNvPr id="168" name="Google Shape;168;p16"/>
          <p:cNvPicPr preferRelativeResize="0"/>
          <p:nvPr/>
        </p:nvPicPr>
        <p:blipFill rotWithShape="1">
          <a:blip r:embed="rId3">
            <a:alphaModFix/>
          </a:blip>
          <a:srcRect b="0" l="0" r="0" t="0"/>
          <a:stretch/>
        </p:blipFill>
        <p:spPr>
          <a:xfrm>
            <a:off x="14436502" y="189899"/>
            <a:ext cx="3471548" cy="1277678"/>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ndex on Light" showMasterSp="0">
  <p:cSld name="content overview_2">
    <p:bg>
      <p:bgPr>
        <a:solidFill>
          <a:srgbClr val="FFFFFF"/>
        </a:solidFill>
      </p:bgPr>
    </p:bg>
    <p:spTree>
      <p:nvGrpSpPr>
        <p:cNvPr id="169" name="Shape 169"/>
        <p:cNvGrpSpPr/>
        <p:nvPr/>
      </p:nvGrpSpPr>
      <p:grpSpPr>
        <a:xfrm>
          <a:off x="0" y="0"/>
          <a:ext cx="0" cy="0"/>
          <a:chOff x="0" y="0"/>
          <a:chExt cx="0" cy="0"/>
        </a:xfrm>
      </p:grpSpPr>
      <p:sp>
        <p:nvSpPr>
          <p:cNvPr id="170" name="Google Shape;170;p21"/>
          <p:cNvSpPr/>
          <p:nvPr/>
        </p:nvSpPr>
        <p:spPr>
          <a:xfrm>
            <a:off x="385050" y="2137424"/>
            <a:ext cx="12794400" cy="6782100"/>
          </a:xfrm>
          <a:prstGeom prst="rect">
            <a:avLst/>
          </a:prstGeom>
          <a:noFill/>
          <a:ln>
            <a:noFill/>
          </a:ln>
        </p:spPr>
        <p:txBody>
          <a:bodyPr anchorCtr="0" anchor="t" bIns="0" lIns="0" spcFirstLastPara="1" rIns="0" wrap="square" tIns="0">
            <a:noAutofit/>
          </a:bodyPr>
          <a:lstStyle/>
          <a:p>
            <a:pPr indent="0" lvl="0" marL="0" marR="0" rtl="0" algn="l">
              <a:lnSpc>
                <a:spcPct val="130000"/>
              </a:lnSpc>
              <a:spcBef>
                <a:spcPts val="0"/>
              </a:spcBef>
              <a:spcAft>
                <a:spcPts val="0"/>
              </a:spcAft>
              <a:buClr>
                <a:srgbClr val="FFFFFF"/>
              </a:buClr>
              <a:buSzPts val="2200"/>
              <a:buFont typeface="Arial"/>
              <a:buNone/>
            </a:pPr>
            <a:r>
              <a:rPr b="1" i="0" lang="en-US" sz="2200" u="none" cap="none" strike="noStrike">
                <a:solidFill>
                  <a:srgbClr val="000000"/>
                </a:solidFill>
                <a:latin typeface="Montserrat"/>
                <a:ea typeface="Montserrat"/>
                <a:cs typeface="Montserrat"/>
                <a:sym typeface="Montserrat"/>
              </a:rPr>
              <a:t>Content Overview</a:t>
            </a:r>
            <a:endParaRPr b="0" i="0" sz="2200" u="none" cap="none" strike="noStrike">
              <a:solidFill>
                <a:srgbClr val="000000"/>
              </a:solidFill>
              <a:latin typeface="Montserrat"/>
              <a:ea typeface="Montserrat"/>
              <a:cs typeface="Montserrat"/>
              <a:sym typeface="Montserrat"/>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000000"/>
                </a:solidFill>
                <a:latin typeface="Montserrat"/>
                <a:ea typeface="Montserrat"/>
                <a:cs typeface="Montserrat"/>
                <a:sym typeface="Montserrat"/>
              </a:rPr>
              <a:t>Name of Section 1	______________________________	XX</a:t>
            </a:r>
            <a:endParaRPr b="0" i="0" sz="2200" u="none" cap="none" strike="noStrike">
              <a:solidFill>
                <a:srgbClr val="000000"/>
              </a:solidFill>
              <a:latin typeface="Montserrat"/>
              <a:ea typeface="Montserrat"/>
              <a:cs typeface="Montserrat"/>
              <a:sym typeface="Montserrat"/>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000000"/>
                </a:solidFill>
                <a:latin typeface="Montserrat"/>
                <a:ea typeface="Montserrat"/>
                <a:cs typeface="Montserrat"/>
                <a:sym typeface="Montserrat"/>
              </a:rPr>
              <a:t>Name of Section 2	______________________________	XX</a:t>
            </a:r>
            <a:endParaRPr b="0" i="0" sz="2200" u="none" cap="none" strike="noStrike">
              <a:solidFill>
                <a:srgbClr val="000000"/>
              </a:solidFill>
              <a:latin typeface="Montserrat"/>
              <a:ea typeface="Montserrat"/>
              <a:cs typeface="Montserrat"/>
              <a:sym typeface="Montserrat"/>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000000"/>
                </a:solidFill>
                <a:latin typeface="Montserrat"/>
                <a:ea typeface="Montserrat"/>
                <a:cs typeface="Montserrat"/>
                <a:sym typeface="Montserrat"/>
              </a:rPr>
              <a:t>Name of Section 3	______________________________	XX</a:t>
            </a:r>
            <a:endParaRPr b="0" i="0" sz="2200" u="none" cap="none" strike="noStrike">
              <a:solidFill>
                <a:srgbClr val="000000"/>
              </a:solidFill>
              <a:latin typeface="Montserrat"/>
              <a:ea typeface="Montserrat"/>
              <a:cs typeface="Montserrat"/>
              <a:sym typeface="Montserrat"/>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000000"/>
                </a:solidFill>
                <a:latin typeface="Montserrat"/>
                <a:ea typeface="Montserrat"/>
                <a:cs typeface="Montserrat"/>
                <a:sym typeface="Montserrat"/>
              </a:rPr>
              <a:t>Name of Section 4	______________________________	XX</a:t>
            </a:r>
            <a:endParaRPr b="0" i="0" sz="2200" u="none" cap="none" strike="noStrike">
              <a:solidFill>
                <a:srgbClr val="000000"/>
              </a:solidFill>
              <a:latin typeface="Montserrat"/>
              <a:ea typeface="Montserrat"/>
              <a:cs typeface="Montserrat"/>
              <a:sym typeface="Montserrat"/>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000000"/>
                </a:solidFill>
                <a:latin typeface="Montserrat"/>
                <a:ea typeface="Montserrat"/>
                <a:cs typeface="Montserrat"/>
                <a:sym typeface="Montserrat"/>
              </a:rPr>
              <a:t>Name of Section 5	______________________________	XX</a:t>
            </a:r>
            <a:endParaRPr b="0" i="0" sz="2200" u="none" cap="none" strike="noStrike">
              <a:solidFill>
                <a:srgbClr val="000000"/>
              </a:solidFill>
              <a:latin typeface="Montserrat"/>
              <a:ea typeface="Montserrat"/>
              <a:cs typeface="Montserrat"/>
              <a:sym typeface="Montserrat"/>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000000"/>
                </a:solidFill>
                <a:latin typeface="Montserrat"/>
                <a:ea typeface="Montserrat"/>
                <a:cs typeface="Montserrat"/>
                <a:sym typeface="Montserrat"/>
              </a:rPr>
              <a:t>Name of Section 6	______________________________	XX</a:t>
            </a:r>
            <a:endParaRPr b="0" i="0" sz="2200" u="none" cap="none" strike="noStrike">
              <a:solidFill>
                <a:srgbClr val="000000"/>
              </a:solidFill>
              <a:latin typeface="Montserrat"/>
              <a:ea typeface="Montserrat"/>
              <a:cs typeface="Montserrat"/>
              <a:sym typeface="Montserrat"/>
            </a:endParaRPr>
          </a:p>
          <a:p>
            <a:pPr indent="0" lvl="0" marL="0" marR="0" rtl="0" algn="l">
              <a:lnSpc>
                <a:spcPct val="120000"/>
              </a:lnSpc>
              <a:spcBef>
                <a:spcPts val="0"/>
              </a:spcBef>
              <a:spcAft>
                <a:spcPts val="0"/>
              </a:spcAft>
              <a:buClr>
                <a:srgbClr val="FFFFFF"/>
              </a:buClr>
              <a:buSzPts val="2200"/>
              <a:buFont typeface="Arial"/>
              <a:buNone/>
            </a:pPr>
            <a:r>
              <a:rPr b="0" i="0" lang="en-US" sz="2200" u="none" cap="none" strike="noStrike">
                <a:solidFill>
                  <a:srgbClr val="000000"/>
                </a:solidFill>
                <a:latin typeface="Montserrat"/>
                <a:ea typeface="Montserrat"/>
                <a:cs typeface="Montserrat"/>
                <a:sym typeface="Montserrat"/>
              </a:rPr>
              <a:t>Name of Section 7	______________________________	XX</a:t>
            </a:r>
            <a:endParaRPr b="1" i="0" sz="2200" u="none" cap="none" strike="noStrike">
              <a:solidFill>
                <a:srgbClr val="000000"/>
              </a:solidFill>
              <a:latin typeface="Montserrat"/>
              <a:ea typeface="Montserrat"/>
              <a:cs typeface="Montserrat"/>
              <a:sym typeface="Montserrat"/>
            </a:endParaRPr>
          </a:p>
        </p:txBody>
      </p:sp>
      <p:cxnSp>
        <p:nvCxnSpPr>
          <p:cNvPr id="171" name="Google Shape;171;p21"/>
          <p:cNvCxnSpPr/>
          <p:nvPr/>
        </p:nvCxnSpPr>
        <p:spPr>
          <a:xfrm>
            <a:off x="379800" y="9907200"/>
            <a:ext cx="17528400" cy="0"/>
          </a:xfrm>
          <a:prstGeom prst="straightConnector1">
            <a:avLst/>
          </a:prstGeom>
          <a:noFill/>
          <a:ln cap="flat" cmpd="sng" w="9525">
            <a:solidFill>
              <a:srgbClr val="000000"/>
            </a:solidFill>
            <a:prstDash val="solid"/>
            <a:round/>
            <a:headEnd len="sm" w="sm" type="none"/>
            <a:tailEnd len="sm" w="sm" type="none"/>
          </a:ln>
        </p:spPr>
      </p:cxnSp>
      <p:grpSp>
        <p:nvGrpSpPr>
          <p:cNvPr id="172" name="Google Shape;172;p21"/>
          <p:cNvGrpSpPr/>
          <p:nvPr/>
        </p:nvGrpSpPr>
        <p:grpSpPr>
          <a:xfrm>
            <a:off x="-1123950" y="-1375800"/>
            <a:ext cx="20171550" cy="12393600"/>
            <a:chOff x="-561975" y="-687900"/>
            <a:chExt cx="10085775" cy="6196800"/>
          </a:xfrm>
        </p:grpSpPr>
        <p:sp>
          <p:nvSpPr>
            <p:cNvPr id="173" name="Google Shape;173;p21"/>
            <p:cNvSpPr/>
            <p:nvPr/>
          </p:nvSpPr>
          <p:spPr>
            <a:xfrm>
              <a:off x="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1"/>
            <p:cNvSpPr/>
            <p:nvPr/>
          </p:nvSpPr>
          <p:spPr>
            <a:xfrm>
              <a:off x="-1899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1"/>
            <p:cNvSpPr/>
            <p:nvPr/>
          </p:nvSpPr>
          <p:spPr>
            <a:xfrm>
              <a:off x="895410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1"/>
            <p:cNvSpPr/>
            <p:nvPr/>
          </p:nvSpPr>
          <p:spPr>
            <a:xfrm>
              <a:off x="91440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1"/>
            <p:cNvSpPr/>
            <p:nvPr/>
          </p:nvSpPr>
          <p:spPr>
            <a:xfrm>
              <a:off x="-561975" y="189900"/>
              <a:ext cx="372000" cy="8952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1"/>
            <p:cNvSpPr/>
            <p:nvPr/>
          </p:nvSpPr>
          <p:spPr>
            <a:xfrm>
              <a:off x="9144000" y="8953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1"/>
            <p:cNvSpPr/>
            <p:nvPr/>
          </p:nvSpPr>
          <p:spPr>
            <a:xfrm>
              <a:off x="-379800" y="1087350"/>
              <a:ext cx="189900" cy="34887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1"/>
            <p:cNvSpPr/>
            <p:nvPr/>
          </p:nvSpPr>
          <p:spPr>
            <a:xfrm>
              <a:off x="729675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1"/>
            <p:cNvSpPr/>
            <p:nvPr/>
          </p:nvSpPr>
          <p:spPr>
            <a:xfrm>
              <a:off x="7296750" y="-687900"/>
              <a:ext cx="1657500" cy="5124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1"/>
            <p:cNvSpPr/>
            <p:nvPr/>
          </p:nvSpPr>
          <p:spPr>
            <a:xfrm>
              <a:off x="189900" y="-429000"/>
              <a:ext cx="7106700" cy="2388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1"/>
            <p:cNvSpPr/>
            <p:nvPr/>
          </p:nvSpPr>
          <p:spPr>
            <a:xfrm>
              <a:off x="-189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1"/>
            <p:cNvSpPr/>
            <p:nvPr/>
          </p:nvSpPr>
          <p:spPr>
            <a:xfrm>
              <a:off x="9144000" y="1899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1"/>
            <p:cNvSpPr/>
            <p:nvPr/>
          </p:nvSpPr>
          <p:spPr>
            <a:xfrm>
              <a:off x="9333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1"/>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1"/>
            <p:cNvSpPr/>
            <p:nvPr/>
          </p:nvSpPr>
          <p:spPr>
            <a:xfrm>
              <a:off x="91440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1"/>
            <p:cNvSpPr/>
            <p:nvPr/>
          </p:nvSpPr>
          <p:spPr>
            <a:xfrm>
              <a:off x="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1"/>
            <p:cNvSpPr/>
            <p:nvPr/>
          </p:nvSpPr>
          <p:spPr>
            <a:xfrm>
              <a:off x="-1899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1"/>
            <p:cNvSpPr/>
            <p:nvPr/>
          </p:nvSpPr>
          <p:spPr>
            <a:xfrm>
              <a:off x="-189900" y="47637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1"/>
            <p:cNvSpPr/>
            <p:nvPr/>
          </p:nvSpPr>
          <p:spPr>
            <a:xfrm>
              <a:off x="-189900" y="45738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1"/>
            <p:cNvSpPr/>
            <p:nvPr/>
          </p:nvSpPr>
          <p:spPr>
            <a:xfrm>
              <a:off x="87642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1"/>
            <p:cNvSpPr/>
            <p:nvPr/>
          </p:nvSpPr>
          <p:spPr>
            <a:xfrm>
              <a:off x="8574300" y="5319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1"/>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5" name="Google Shape;195;p21"/>
          <p:cNvSpPr txBox="1"/>
          <p:nvPr/>
        </p:nvSpPr>
        <p:spPr>
          <a:xfrm>
            <a:off x="206523" y="711900"/>
            <a:ext cx="7954200" cy="480000"/>
          </a:xfrm>
          <a:prstGeom prst="rect">
            <a:avLst/>
          </a:prstGeom>
          <a:no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2200"/>
              <a:buFont typeface="Arial"/>
              <a:buNone/>
            </a:pPr>
            <a:r>
              <a:rPr b="1" i="0" lang="en-US" sz="2200" u="none" cap="none" strike="noStrike">
                <a:solidFill>
                  <a:srgbClr val="000000"/>
                </a:solidFill>
                <a:latin typeface="Montserrat"/>
                <a:ea typeface="Montserrat"/>
                <a:cs typeface="Montserrat"/>
                <a:sym typeface="Montserrat"/>
              </a:rPr>
              <a:t>INDEX</a:t>
            </a:r>
            <a:endParaRPr b="1" i="0" sz="2200" u="none" cap="none" strike="noStrike">
              <a:solidFill>
                <a:srgbClr val="000000"/>
              </a:solidFill>
              <a:latin typeface="Montserrat"/>
              <a:ea typeface="Montserrat"/>
              <a:cs typeface="Montserrat"/>
              <a:sym typeface="Montserrat"/>
            </a:endParaRPr>
          </a:p>
        </p:txBody>
      </p:sp>
      <p:sp>
        <p:nvSpPr>
          <p:cNvPr id="196" name="Google Shape;196;p21"/>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1pPr>
            <a:lvl2pPr indent="0" lvl="1"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2pPr>
            <a:lvl3pPr indent="0" lvl="2"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3pPr>
            <a:lvl4pPr indent="0" lvl="3"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4pPr>
            <a:lvl5pPr indent="0" lvl="4"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5pPr>
            <a:lvl6pPr indent="0" lvl="5"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6pPr>
            <a:lvl7pPr indent="0" lvl="6"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7pPr>
            <a:lvl8pPr indent="0" lvl="7"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8pPr>
            <a:lvl9pPr indent="0" lvl="8" marL="0" marR="0" rtl="0" algn="r">
              <a:lnSpc>
                <a:spcPct val="100000"/>
              </a:lnSpc>
              <a:spcBef>
                <a:spcPts val="0"/>
              </a:spcBef>
              <a:spcAft>
                <a:spcPts val="0"/>
              </a:spcAft>
              <a:buClr>
                <a:srgbClr val="53585F"/>
              </a:buClr>
              <a:buSzPts val="1100"/>
              <a:buFont typeface="Arial"/>
              <a:buNone/>
              <a:defRPr b="1" i="0" sz="1100" u="none" cap="none" strike="noStrike">
                <a:solidFill>
                  <a:srgbClr val="000000"/>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b="0"/>
          </a:p>
        </p:txBody>
      </p:sp>
      <p:sp>
        <p:nvSpPr>
          <p:cNvPr id="197" name="Google Shape;197;p21"/>
          <p:cNvSpPr/>
          <p:nvPr/>
        </p:nvSpPr>
        <p:spPr>
          <a:xfrm>
            <a:off x="379800" y="9907200"/>
            <a:ext cx="7488000" cy="379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1100"/>
              <a:buFont typeface="Arial"/>
              <a:buNone/>
            </a:pPr>
            <a:r>
              <a:rPr b="0" i="0" lang="en-US" sz="1100" u="none" cap="none" strike="noStrike">
                <a:solidFill>
                  <a:srgbClr val="000000"/>
                </a:solidFill>
                <a:latin typeface="Montserrat"/>
                <a:ea typeface="Montserrat"/>
                <a:cs typeface="Montserrat"/>
                <a:sym typeface="Montserrat"/>
              </a:rPr>
              <a:t>Presentation Title lorem ipsum ut dolores</a:t>
            </a:r>
            <a:endParaRPr b="0" i="0" sz="1100" u="none" cap="none" strike="noStrike">
              <a:solidFill>
                <a:srgbClr val="000000"/>
              </a:solidFill>
              <a:latin typeface="Montserrat"/>
              <a:ea typeface="Montserrat"/>
              <a:cs typeface="Montserrat"/>
              <a:sym typeface="Montserrat"/>
            </a:endParaRPr>
          </a:p>
        </p:txBody>
      </p:sp>
      <p:sp>
        <p:nvSpPr>
          <p:cNvPr id="198" name="Google Shape;198;p21"/>
          <p:cNvSpPr/>
          <p:nvPr/>
        </p:nvSpPr>
        <p:spPr>
          <a:xfrm>
            <a:off x="10176600" y="9907200"/>
            <a:ext cx="6972000" cy="3798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53585F"/>
              </a:buClr>
              <a:buSzPts val="1100"/>
              <a:buFont typeface="Arial"/>
              <a:buNone/>
            </a:pPr>
            <a:r>
              <a:rPr b="1" i="0" lang="en-US" sz="1100" u="none" cap="none" strike="noStrike">
                <a:solidFill>
                  <a:srgbClr val="000000"/>
                </a:solidFill>
                <a:latin typeface="Montserrat"/>
                <a:ea typeface="Montserrat"/>
                <a:cs typeface="Montserrat"/>
                <a:sym typeface="Montserrat"/>
              </a:rPr>
              <a:t>Faiza T. Falcon</a:t>
            </a:r>
            <a:r>
              <a:rPr b="0" i="0" lang="en-US" sz="1100" u="none" cap="none" strike="noStrike">
                <a:solidFill>
                  <a:srgbClr val="000000"/>
                </a:solidFill>
                <a:latin typeface="Montserrat"/>
                <a:ea typeface="Montserrat"/>
                <a:cs typeface="Montserrat"/>
                <a:sym typeface="Montserrat"/>
              </a:rPr>
              <a:t>  |  NYU Abu Dhabi  |  Engineering Design Studio  |  2017</a:t>
            </a:r>
            <a:endParaRPr b="0" i="0" sz="1100" u="none" cap="none" strike="noStrike">
              <a:solidFill>
                <a:srgbClr val="000000"/>
              </a:solidFill>
              <a:latin typeface="Montserrat"/>
              <a:ea typeface="Montserrat"/>
              <a:cs typeface="Montserrat"/>
              <a:sym typeface="Montserrat"/>
            </a:endParaRPr>
          </a:p>
        </p:txBody>
      </p:sp>
      <p:pic>
        <p:nvPicPr>
          <p:cNvPr id="199" name="Google Shape;199;p21"/>
          <p:cNvPicPr preferRelativeResize="0"/>
          <p:nvPr/>
        </p:nvPicPr>
        <p:blipFill rotWithShape="1">
          <a:blip r:embed="rId2">
            <a:alphaModFix/>
          </a:blip>
          <a:srcRect b="0" l="0" r="0" t="0"/>
          <a:stretch/>
        </p:blipFill>
        <p:spPr>
          <a:xfrm>
            <a:off x="14626552" y="189900"/>
            <a:ext cx="3471548" cy="127767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Divider – Avocado" showMasterSp="0">
  <p:cSld name="divider – avocado">
    <p:bg>
      <p:bgPr>
        <a:solidFill>
          <a:srgbClr val="6F9A48"/>
        </a:solidFill>
      </p:bgPr>
    </p:bg>
    <p:spTree>
      <p:nvGrpSpPr>
        <p:cNvPr id="200" name="Shape 200"/>
        <p:cNvGrpSpPr/>
        <p:nvPr/>
      </p:nvGrpSpPr>
      <p:grpSpPr>
        <a:xfrm>
          <a:off x="0" y="0"/>
          <a:ext cx="0" cy="0"/>
          <a:chOff x="0" y="0"/>
          <a:chExt cx="0" cy="0"/>
        </a:xfrm>
      </p:grpSpPr>
      <p:cxnSp>
        <p:nvCxnSpPr>
          <p:cNvPr id="201" name="Google Shape;201;p22"/>
          <p:cNvCxnSpPr/>
          <p:nvPr/>
        </p:nvCxnSpPr>
        <p:spPr>
          <a:xfrm>
            <a:off x="379800" y="9907200"/>
            <a:ext cx="17528400" cy="0"/>
          </a:xfrm>
          <a:prstGeom prst="straightConnector1">
            <a:avLst/>
          </a:prstGeom>
          <a:noFill/>
          <a:ln cap="flat" cmpd="sng" w="9525">
            <a:solidFill>
              <a:srgbClr val="FFFFFF"/>
            </a:solidFill>
            <a:prstDash val="solid"/>
            <a:round/>
            <a:headEnd len="sm" w="sm" type="none"/>
            <a:tailEnd len="sm" w="sm" type="none"/>
          </a:ln>
        </p:spPr>
      </p:cxnSp>
      <p:grpSp>
        <p:nvGrpSpPr>
          <p:cNvPr id="202" name="Google Shape;202;p22"/>
          <p:cNvGrpSpPr/>
          <p:nvPr/>
        </p:nvGrpSpPr>
        <p:grpSpPr>
          <a:xfrm>
            <a:off x="-1123950" y="-1375800"/>
            <a:ext cx="20171550" cy="12393600"/>
            <a:chOff x="-561975" y="-687900"/>
            <a:chExt cx="10085775" cy="6196800"/>
          </a:xfrm>
        </p:grpSpPr>
        <p:sp>
          <p:nvSpPr>
            <p:cNvPr id="203" name="Google Shape;203;p22"/>
            <p:cNvSpPr/>
            <p:nvPr/>
          </p:nvSpPr>
          <p:spPr>
            <a:xfrm>
              <a:off x="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2"/>
            <p:cNvSpPr/>
            <p:nvPr/>
          </p:nvSpPr>
          <p:spPr>
            <a:xfrm>
              <a:off x="-1899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2"/>
            <p:cNvSpPr/>
            <p:nvPr/>
          </p:nvSpPr>
          <p:spPr>
            <a:xfrm>
              <a:off x="895410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2"/>
            <p:cNvSpPr/>
            <p:nvPr/>
          </p:nvSpPr>
          <p:spPr>
            <a:xfrm>
              <a:off x="91440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2"/>
            <p:cNvSpPr/>
            <p:nvPr/>
          </p:nvSpPr>
          <p:spPr>
            <a:xfrm>
              <a:off x="-561975" y="189900"/>
              <a:ext cx="372000" cy="8952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2"/>
            <p:cNvSpPr/>
            <p:nvPr/>
          </p:nvSpPr>
          <p:spPr>
            <a:xfrm>
              <a:off x="9144000" y="8953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2"/>
            <p:cNvSpPr/>
            <p:nvPr/>
          </p:nvSpPr>
          <p:spPr>
            <a:xfrm>
              <a:off x="-379800" y="1087350"/>
              <a:ext cx="189900" cy="34887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2"/>
            <p:cNvSpPr/>
            <p:nvPr/>
          </p:nvSpPr>
          <p:spPr>
            <a:xfrm>
              <a:off x="729675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2"/>
            <p:cNvSpPr/>
            <p:nvPr/>
          </p:nvSpPr>
          <p:spPr>
            <a:xfrm>
              <a:off x="7296750" y="-687900"/>
              <a:ext cx="1657500" cy="5124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22"/>
            <p:cNvSpPr/>
            <p:nvPr/>
          </p:nvSpPr>
          <p:spPr>
            <a:xfrm>
              <a:off x="189900" y="-429000"/>
              <a:ext cx="7106700" cy="2388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22"/>
            <p:cNvSpPr/>
            <p:nvPr/>
          </p:nvSpPr>
          <p:spPr>
            <a:xfrm>
              <a:off x="-189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22"/>
            <p:cNvSpPr/>
            <p:nvPr/>
          </p:nvSpPr>
          <p:spPr>
            <a:xfrm>
              <a:off x="9144000" y="1899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22"/>
            <p:cNvSpPr/>
            <p:nvPr/>
          </p:nvSpPr>
          <p:spPr>
            <a:xfrm>
              <a:off x="9333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2"/>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2"/>
            <p:cNvSpPr/>
            <p:nvPr/>
          </p:nvSpPr>
          <p:spPr>
            <a:xfrm>
              <a:off x="91440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22"/>
            <p:cNvSpPr/>
            <p:nvPr/>
          </p:nvSpPr>
          <p:spPr>
            <a:xfrm>
              <a:off x="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22"/>
            <p:cNvSpPr/>
            <p:nvPr/>
          </p:nvSpPr>
          <p:spPr>
            <a:xfrm>
              <a:off x="-1899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2"/>
            <p:cNvSpPr/>
            <p:nvPr/>
          </p:nvSpPr>
          <p:spPr>
            <a:xfrm>
              <a:off x="-189900" y="47637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2"/>
            <p:cNvSpPr/>
            <p:nvPr/>
          </p:nvSpPr>
          <p:spPr>
            <a:xfrm>
              <a:off x="-189900" y="45738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22"/>
            <p:cNvSpPr/>
            <p:nvPr/>
          </p:nvSpPr>
          <p:spPr>
            <a:xfrm>
              <a:off x="87642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2"/>
            <p:cNvSpPr/>
            <p:nvPr/>
          </p:nvSpPr>
          <p:spPr>
            <a:xfrm>
              <a:off x="8574300" y="5319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2"/>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5" name="Google Shape;225;p22"/>
          <p:cNvSpPr txBox="1"/>
          <p:nvPr>
            <p:ph idx="1" type="body"/>
          </p:nvPr>
        </p:nvSpPr>
        <p:spPr>
          <a:xfrm>
            <a:off x="294987" y="4270660"/>
            <a:ext cx="11881800" cy="4860000"/>
          </a:xfrm>
          <a:prstGeom prst="rect">
            <a:avLst/>
          </a:prstGeom>
          <a:noFill/>
          <a:ln>
            <a:noFill/>
          </a:ln>
        </p:spPr>
        <p:txBody>
          <a:bodyPr anchorCtr="0" anchor="b" bIns="91425" lIns="91425" spcFirstLastPara="1" rIns="91425" wrap="square" tIns="91425">
            <a:noAutofit/>
          </a:bodyPr>
          <a:lstStyle>
            <a:lvl1pPr indent="-546100" lvl="0" marL="4572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1pPr>
            <a:lvl2pPr indent="-546100" lvl="1" marL="9144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2pPr>
            <a:lvl3pPr indent="-546100" lvl="2" marL="13716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3pPr>
            <a:lvl4pPr indent="-546100" lvl="3" marL="18288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4pPr>
            <a:lvl5pPr indent="-546100" lvl="4" marL="22860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5pPr>
            <a:lvl6pPr indent="-546100" lvl="5" marL="27432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6pPr>
            <a:lvl7pPr indent="-546100" lvl="6" marL="32004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7pPr>
            <a:lvl8pPr indent="-546100" lvl="7" marL="36576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8pPr>
            <a:lvl9pPr indent="-546100" lvl="8" marL="41148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9pPr>
          </a:lstStyle>
          <a:p/>
        </p:txBody>
      </p:sp>
      <p:sp>
        <p:nvSpPr>
          <p:cNvPr id="226" name="Google Shape;226;p22"/>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1pPr>
            <a:lvl2pPr indent="0" lvl="1"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2pPr>
            <a:lvl3pPr indent="0" lvl="2"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3pPr>
            <a:lvl4pPr indent="0" lvl="3"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4pPr>
            <a:lvl5pPr indent="0" lvl="4"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5pPr>
            <a:lvl6pPr indent="0" lvl="5"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6pPr>
            <a:lvl7pPr indent="0" lvl="6"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7pPr>
            <a:lvl8pPr indent="0" lvl="7"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8pPr>
            <a:lvl9pPr indent="0" lvl="8"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b="0"/>
          </a:p>
        </p:txBody>
      </p:sp>
      <p:sp>
        <p:nvSpPr>
          <p:cNvPr id="227" name="Google Shape;227;p22"/>
          <p:cNvSpPr/>
          <p:nvPr/>
        </p:nvSpPr>
        <p:spPr>
          <a:xfrm>
            <a:off x="379800" y="9907200"/>
            <a:ext cx="7488000" cy="379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1100"/>
              <a:buFont typeface="Arial"/>
              <a:buNone/>
            </a:pPr>
            <a:r>
              <a:rPr lang="en-US" sz="1100">
                <a:solidFill>
                  <a:srgbClr val="FFFFFF"/>
                </a:solidFill>
                <a:latin typeface="Montserrat"/>
                <a:ea typeface="Montserrat"/>
                <a:cs typeface="Montserrat"/>
                <a:sym typeface="Montserrat"/>
              </a:rPr>
              <a:t>Hackathon’19</a:t>
            </a:r>
            <a:endParaRPr b="0" i="0" sz="1100" u="none" cap="none" strike="noStrike">
              <a:solidFill>
                <a:srgbClr val="FFFFFF"/>
              </a:solidFill>
              <a:latin typeface="Montserrat"/>
              <a:ea typeface="Montserrat"/>
              <a:cs typeface="Montserrat"/>
              <a:sym typeface="Montserrat"/>
            </a:endParaRPr>
          </a:p>
        </p:txBody>
      </p:sp>
      <p:sp>
        <p:nvSpPr>
          <p:cNvPr id="228" name="Google Shape;228;p22"/>
          <p:cNvSpPr/>
          <p:nvPr/>
        </p:nvSpPr>
        <p:spPr>
          <a:xfrm>
            <a:off x="10176600" y="9907200"/>
            <a:ext cx="6972000" cy="3798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53585F"/>
              </a:buClr>
              <a:buSzPts val="1100"/>
              <a:buFont typeface="Arial"/>
              <a:buNone/>
            </a:pPr>
            <a:r>
              <a:rPr b="1" lang="en-US" sz="1100">
                <a:solidFill>
                  <a:srgbClr val="FFFFFF"/>
                </a:solidFill>
                <a:latin typeface="Montserrat"/>
                <a:ea typeface="Montserrat"/>
                <a:cs typeface="Montserrat"/>
                <a:sym typeface="Montserrat"/>
              </a:rPr>
              <a:t>Aik Awaaz</a:t>
            </a:r>
            <a:r>
              <a:rPr b="0" i="0" lang="en-US" sz="1100" u="none" cap="none" strike="noStrike">
                <a:solidFill>
                  <a:srgbClr val="FFFFFF"/>
                </a:solidFill>
                <a:latin typeface="Montserrat"/>
                <a:ea typeface="Montserrat"/>
                <a:cs typeface="Montserrat"/>
                <a:sym typeface="Montserrat"/>
              </a:rPr>
              <a:t>  |  NYU Abu Dhabi </a:t>
            </a:r>
            <a:r>
              <a:rPr lang="en-US" sz="1100">
                <a:solidFill>
                  <a:srgbClr val="FFFFFF"/>
                </a:solidFill>
                <a:latin typeface="Montserrat"/>
                <a:ea typeface="Montserrat"/>
                <a:cs typeface="Montserrat"/>
                <a:sym typeface="Montserrat"/>
              </a:rPr>
              <a:t>|  </a:t>
            </a:r>
            <a:r>
              <a:rPr lang="en-US" sz="1100">
                <a:solidFill>
                  <a:srgbClr val="FFFFFF"/>
                </a:solidFill>
                <a:latin typeface="Montserrat"/>
                <a:ea typeface="Montserrat"/>
                <a:cs typeface="Montserrat"/>
                <a:sym typeface="Montserrat"/>
              </a:rPr>
              <a:t>HackAD </a:t>
            </a:r>
            <a:r>
              <a:rPr b="0" i="0" lang="en-US" sz="1100" u="none" cap="none" strike="noStrike">
                <a:solidFill>
                  <a:srgbClr val="FFFFFF"/>
                </a:solidFill>
                <a:latin typeface="Montserrat"/>
                <a:ea typeface="Montserrat"/>
                <a:cs typeface="Montserrat"/>
                <a:sym typeface="Montserrat"/>
              </a:rPr>
              <a:t>|  201</a:t>
            </a:r>
            <a:r>
              <a:rPr lang="en-US" sz="1100">
                <a:solidFill>
                  <a:srgbClr val="FFFFFF"/>
                </a:solidFill>
                <a:latin typeface="Montserrat"/>
                <a:ea typeface="Montserrat"/>
                <a:cs typeface="Montserrat"/>
                <a:sym typeface="Montserrat"/>
              </a:rPr>
              <a:t>9</a:t>
            </a:r>
            <a:endParaRPr b="0" i="0" sz="1100" u="none" cap="none" strike="noStrike">
              <a:solidFill>
                <a:srgbClr val="FFFFFF"/>
              </a:solidFill>
              <a:latin typeface="Montserrat"/>
              <a:ea typeface="Montserrat"/>
              <a:cs typeface="Montserrat"/>
              <a:sym typeface="Montserrat"/>
            </a:endParaRPr>
          </a:p>
        </p:txBody>
      </p:sp>
      <p:sp>
        <p:nvSpPr>
          <p:cNvPr id="229" name="Google Shape;229;p22"/>
          <p:cNvSpPr txBox="1"/>
          <p:nvPr>
            <p:ph idx="2" type="subTitle"/>
          </p:nvPr>
        </p:nvSpPr>
        <p:spPr>
          <a:xfrm>
            <a:off x="294987" y="9130660"/>
            <a:ext cx="9468000" cy="529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200"/>
              <a:buFont typeface="Arial"/>
              <a:buNone/>
              <a:defRPr b="0" i="0" sz="22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230" name="Google Shape;230;p22"/>
          <p:cNvSpPr txBox="1"/>
          <p:nvPr>
            <p:ph type="title"/>
          </p:nvPr>
        </p:nvSpPr>
        <p:spPr>
          <a:xfrm>
            <a:off x="297490" y="747263"/>
            <a:ext cx="9354600" cy="379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200"/>
              <a:buFont typeface="Arial"/>
              <a:buNone/>
              <a:defRPr b="1" i="0" sz="22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p:txBody>
      </p:sp>
      <p:sp>
        <p:nvSpPr>
          <p:cNvPr id="231" name="Google Shape;231;p22"/>
          <p:cNvSpPr txBox="1"/>
          <p:nvPr>
            <p:ph idx="3" type="subTitle"/>
          </p:nvPr>
        </p:nvSpPr>
        <p:spPr>
          <a:xfrm>
            <a:off x="297490" y="1127075"/>
            <a:ext cx="9354600" cy="302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800"/>
              <a:buFont typeface="Arial"/>
              <a:buNone/>
              <a:defRPr b="0" i="0" sz="18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p:txBody>
      </p:sp>
      <p:pic>
        <p:nvPicPr>
          <p:cNvPr id="232" name="Google Shape;232;p22"/>
          <p:cNvPicPr preferRelativeResize="0"/>
          <p:nvPr/>
        </p:nvPicPr>
        <p:blipFill rotWithShape="1">
          <a:blip r:embed="rId2">
            <a:alphaModFix/>
          </a:blip>
          <a:srcRect b="0" l="0" r="0" t="0"/>
          <a:stretch/>
        </p:blipFill>
        <p:spPr>
          <a:xfrm>
            <a:off x="14251748" y="298326"/>
            <a:ext cx="3466551" cy="127767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Divider – Sea Port" showMasterSp="0">
  <p:cSld name="divider – avocado_2_1">
    <p:bg>
      <p:bgPr>
        <a:solidFill>
          <a:srgbClr val="4198D3"/>
        </a:solidFill>
      </p:bgPr>
    </p:bg>
    <p:spTree>
      <p:nvGrpSpPr>
        <p:cNvPr id="233" name="Shape 233"/>
        <p:cNvGrpSpPr/>
        <p:nvPr/>
      </p:nvGrpSpPr>
      <p:grpSpPr>
        <a:xfrm>
          <a:off x="0" y="0"/>
          <a:ext cx="0" cy="0"/>
          <a:chOff x="0" y="0"/>
          <a:chExt cx="0" cy="0"/>
        </a:xfrm>
      </p:grpSpPr>
      <p:cxnSp>
        <p:nvCxnSpPr>
          <p:cNvPr id="234" name="Google Shape;234;p23"/>
          <p:cNvCxnSpPr/>
          <p:nvPr/>
        </p:nvCxnSpPr>
        <p:spPr>
          <a:xfrm>
            <a:off x="379800" y="9907200"/>
            <a:ext cx="17528400" cy="0"/>
          </a:xfrm>
          <a:prstGeom prst="straightConnector1">
            <a:avLst/>
          </a:prstGeom>
          <a:noFill/>
          <a:ln cap="flat" cmpd="sng" w="9525">
            <a:solidFill>
              <a:srgbClr val="FFFFFF"/>
            </a:solidFill>
            <a:prstDash val="solid"/>
            <a:round/>
            <a:headEnd len="sm" w="sm" type="none"/>
            <a:tailEnd len="sm" w="sm" type="none"/>
          </a:ln>
        </p:spPr>
      </p:cxnSp>
      <p:grpSp>
        <p:nvGrpSpPr>
          <p:cNvPr id="235" name="Google Shape;235;p23"/>
          <p:cNvGrpSpPr/>
          <p:nvPr/>
        </p:nvGrpSpPr>
        <p:grpSpPr>
          <a:xfrm>
            <a:off x="-1123950" y="-1375800"/>
            <a:ext cx="20171550" cy="12393600"/>
            <a:chOff x="-561975" y="-687900"/>
            <a:chExt cx="10085775" cy="6196800"/>
          </a:xfrm>
        </p:grpSpPr>
        <p:sp>
          <p:nvSpPr>
            <p:cNvPr id="236" name="Google Shape;236;p23"/>
            <p:cNvSpPr/>
            <p:nvPr/>
          </p:nvSpPr>
          <p:spPr>
            <a:xfrm>
              <a:off x="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3"/>
            <p:cNvSpPr/>
            <p:nvPr/>
          </p:nvSpPr>
          <p:spPr>
            <a:xfrm>
              <a:off x="-1899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23"/>
            <p:cNvSpPr/>
            <p:nvPr/>
          </p:nvSpPr>
          <p:spPr>
            <a:xfrm>
              <a:off x="895410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23"/>
            <p:cNvSpPr/>
            <p:nvPr/>
          </p:nvSpPr>
          <p:spPr>
            <a:xfrm>
              <a:off x="91440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3"/>
            <p:cNvSpPr/>
            <p:nvPr/>
          </p:nvSpPr>
          <p:spPr>
            <a:xfrm>
              <a:off x="-561975" y="189900"/>
              <a:ext cx="372000" cy="8952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3"/>
            <p:cNvSpPr/>
            <p:nvPr/>
          </p:nvSpPr>
          <p:spPr>
            <a:xfrm>
              <a:off x="9144000" y="8953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3"/>
            <p:cNvSpPr/>
            <p:nvPr/>
          </p:nvSpPr>
          <p:spPr>
            <a:xfrm>
              <a:off x="-379800" y="1087350"/>
              <a:ext cx="189900" cy="34887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3"/>
            <p:cNvSpPr/>
            <p:nvPr/>
          </p:nvSpPr>
          <p:spPr>
            <a:xfrm>
              <a:off x="729675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3"/>
            <p:cNvSpPr/>
            <p:nvPr/>
          </p:nvSpPr>
          <p:spPr>
            <a:xfrm>
              <a:off x="7296750" y="-687900"/>
              <a:ext cx="1657500" cy="5124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3"/>
            <p:cNvSpPr/>
            <p:nvPr/>
          </p:nvSpPr>
          <p:spPr>
            <a:xfrm>
              <a:off x="189900" y="-429000"/>
              <a:ext cx="7106700" cy="2388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3"/>
            <p:cNvSpPr/>
            <p:nvPr/>
          </p:nvSpPr>
          <p:spPr>
            <a:xfrm>
              <a:off x="-189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3"/>
            <p:cNvSpPr/>
            <p:nvPr/>
          </p:nvSpPr>
          <p:spPr>
            <a:xfrm>
              <a:off x="9144000" y="1899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23"/>
            <p:cNvSpPr/>
            <p:nvPr/>
          </p:nvSpPr>
          <p:spPr>
            <a:xfrm>
              <a:off x="9333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3"/>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3"/>
            <p:cNvSpPr/>
            <p:nvPr/>
          </p:nvSpPr>
          <p:spPr>
            <a:xfrm>
              <a:off x="91440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3"/>
            <p:cNvSpPr/>
            <p:nvPr/>
          </p:nvSpPr>
          <p:spPr>
            <a:xfrm>
              <a:off x="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3"/>
            <p:cNvSpPr/>
            <p:nvPr/>
          </p:nvSpPr>
          <p:spPr>
            <a:xfrm>
              <a:off x="-1899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3"/>
            <p:cNvSpPr/>
            <p:nvPr/>
          </p:nvSpPr>
          <p:spPr>
            <a:xfrm>
              <a:off x="-189900" y="47637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3"/>
            <p:cNvSpPr/>
            <p:nvPr/>
          </p:nvSpPr>
          <p:spPr>
            <a:xfrm>
              <a:off x="-189900" y="45738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3"/>
            <p:cNvSpPr/>
            <p:nvPr/>
          </p:nvSpPr>
          <p:spPr>
            <a:xfrm>
              <a:off x="87642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3"/>
            <p:cNvSpPr/>
            <p:nvPr/>
          </p:nvSpPr>
          <p:spPr>
            <a:xfrm>
              <a:off x="8574300" y="5319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3"/>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8" name="Google Shape;258;p23"/>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1pPr>
            <a:lvl2pPr indent="0" lvl="1"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2pPr>
            <a:lvl3pPr indent="0" lvl="2"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3pPr>
            <a:lvl4pPr indent="0" lvl="3"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4pPr>
            <a:lvl5pPr indent="0" lvl="4"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5pPr>
            <a:lvl6pPr indent="0" lvl="5"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6pPr>
            <a:lvl7pPr indent="0" lvl="6"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7pPr>
            <a:lvl8pPr indent="0" lvl="7"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8pPr>
            <a:lvl9pPr indent="0" lvl="8"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b="0"/>
          </a:p>
        </p:txBody>
      </p:sp>
      <p:sp>
        <p:nvSpPr>
          <p:cNvPr id="259" name="Google Shape;259;p23"/>
          <p:cNvSpPr/>
          <p:nvPr/>
        </p:nvSpPr>
        <p:spPr>
          <a:xfrm>
            <a:off x="379800" y="9907200"/>
            <a:ext cx="7488000" cy="379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1100"/>
              <a:buFont typeface="Arial"/>
              <a:buNone/>
            </a:pPr>
            <a:r>
              <a:rPr lang="en-US" sz="1100">
                <a:solidFill>
                  <a:srgbClr val="FFFFFF"/>
                </a:solidFill>
                <a:latin typeface="Montserrat"/>
                <a:ea typeface="Montserrat"/>
                <a:cs typeface="Montserrat"/>
                <a:sym typeface="Montserrat"/>
              </a:rPr>
              <a:t>Hackathon’19</a:t>
            </a:r>
            <a:endParaRPr b="0" i="0" sz="1100" u="none" cap="none" strike="noStrike">
              <a:solidFill>
                <a:srgbClr val="FFFFFF"/>
              </a:solidFill>
              <a:latin typeface="Montserrat"/>
              <a:ea typeface="Montserrat"/>
              <a:cs typeface="Montserrat"/>
              <a:sym typeface="Montserrat"/>
            </a:endParaRPr>
          </a:p>
        </p:txBody>
      </p:sp>
      <p:sp>
        <p:nvSpPr>
          <p:cNvPr id="260" name="Google Shape;260;p23"/>
          <p:cNvSpPr/>
          <p:nvPr/>
        </p:nvSpPr>
        <p:spPr>
          <a:xfrm>
            <a:off x="10176600" y="9907200"/>
            <a:ext cx="6972000" cy="3798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53585F"/>
              </a:buClr>
              <a:buSzPts val="1100"/>
              <a:buFont typeface="Arial"/>
              <a:buNone/>
            </a:pPr>
            <a:r>
              <a:rPr b="1" lang="en-US" sz="1100">
                <a:solidFill>
                  <a:srgbClr val="FFFFFF"/>
                </a:solidFill>
                <a:latin typeface="Montserrat"/>
                <a:ea typeface="Montserrat"/>
                <a:cs typeface="Montserrat"/>
                <a:sym typeface="Montserrat"/>
              </a:rPr>
              <a:t>Aik Awaaz</a:t>
            </a:r>
            <a:r>
              <a:rPr b="0" i="0" lang="en-US" sz="1100" u="none" cap="none" strike="noStrike">
                <a:solidFill>
                  <a:srgbClr val="FFFFFF"/>
                </a:solidFill>
                <a:latin typeface="Montserrat"/>
                <a:ea typeface="Montserrat"/>
                <a:cs typeface="Montserrat"/>
                <a:sym typeface="Montserrat"/>
              </a:rPr>
              <a:t>  |  NYU Abu Dhabi  |  </a:t>
            </a:r>
            <a:r>
              <a:rPr lang="en-US" sz="1100">
                <a:solidFill>
                  <a:srgbClr val="FFFFFF"/>
                </a:solidFill>
                <a:latin typeface="Montserrat"/>
                <a:ea typeface="Montserrat"/>
                <a:cs typeface="Montserrat"/>
                <a:sym typeface="Montserrat"/>
              </a:rPr>
              <a:t>HackAD</a:t>
            </a:r>
            <a:r>
              <a:rPr b="0" i="0" lang="en-US" sz="1100" u="none" cap="none" strike="noStrike">
                <a:solidFill>
                  <a:srgbClr val="FFFFFF"/>
                </a:solidFill>
                <a:latin typeface="Montserrat"/>
                <a:ea typeface="Montserrat"/>
                <a:cs typeface="Montserrat"/>
                <a:sym typeface="Montserrat"/>
              </a:rPr>
              <a:t>  |  201</a:t>
            </a:r>
            <a:r>
              <a:rPr lang="en-US" sz="1100">
                <a:solidFill>
                  <a:srgbClr val="FFFFFF"/>
                </a:solidFill>
                <a:latin typeface="Montserrat"/>
                <a:ea typeface="Montserrat"/>
                <a:cs typeface="Montserrat"/>
                <a:sym typeface="Montserrat"/>
              </a:rPr>
              <a:t>9</a:t>
            </a:r>
            <a:endParaRPr b="0" i="0" sz="1100" u="none" cap="none" strike="noStrike">
              <a:solidFill>
                <a:srgbClr val="FFFFFF"/>
              </a:solidFill>
              <a:latin typeface="Montserrat"/>
              <a:ea typeface="Montserrat"/>
              <a:cs typeface="Montserrat"/>
              <a:sym typeface="Montserrat"/>
            </a:endParaRPr>
          </a:p>
        </p:txBody>
      </p:sp>
      <p:sp>
        <p:nvSpPr>
          <p:cNvPr id="261" name="Google Shape;261;p23"/>
          <p:cNvSpPr txBox="1"/>
          <p:nvPr>
            <p:ph type="title"/>
          </p:nvPr>
        </p:nvSpPr>
        <p:spPr>
          <a:xfrm>
            <a:off x="297490" y="747263"/>
            <a:ext cx="9354600" cy="379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200"/>
              <a:buFont typeface="Arial"/>
              <a:buNone/>
              <a:defRPr b="1" i="0" sz="22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p:txBody>
      </p:sp>
      <p:sp>
        <p:nvSpPr>
          <p:cNvPr id="262" name="Google Shape;262;p23"/>
          <p:cNvSpPr txBox="1"/>
          <p:nvPr>
            <p:ph idx="1" type="subTitle"/>
          </p:nvPr>
        </p:nvSpPr>
        <p:spPr>
          <a:xfrm>
            <a:off x="297490" y="1127075"/>
            <a:ext cx="9354600" cy="302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800"/>
              <a:buFont typeface="Arial"/>
              <a:buNone/>
              <a:defRPr b="0" i="0" sz="18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p:txBody>
      </p:sp>
      <p:sp>
        <p:nvSpPr>
          <p:cNvPr id="263" name="Google Shape;263;p23"/>
          <p:cNvSpPr txBox="1"/>
          <p:nvPr>
            <p:ph idx="2" type="body"/>
          </p:nvPr>
        </p:nvSpPr>
        <p:spPr>
          <a:xfrm>
            <a:off x="294987" y="4270660"/>
            <a:ext cx="11881800" cy="4860000"/>
          </a:xfrm>
          <a:prstGeom prst="rect">
            <a:avLst/>
          </a:prstGeom>
          <a:noFill/>
          <a:ln>
            <a:noFill/>
          </a:ln>
        </p:spPr>
        <p:txBody>
          <a:bodyPr anchorCtr="0" anchor="b" bIns="91425" lIns="91425" spcFirstLastPara="1" rIns="91425" wrap="square" tIns="91425">
            <a:noAutofit/>
          </a:bodyPr>
          <a:lstStyle>
            <a:lvl1pPr indent="-546100" lvl="0" marL="4572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1pPr>
            <a:lvl2pPr indent="-546100" lvl="1" marL="9144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2pPr>
            <a:lvl3pPr indent="-546100" lvl="2" marL="13716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3pPr>
            <a:lvl4pPr indent="-546100" lvl="3" marL="18288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4pPr>
            <a:lvl5pPr indent="-546100" lvl="4" marL="22860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5pPr>
            <a:lvl6pPr indent="-546100" lvl="5" marL="27432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6pPr>
            <a:lvl7pPr indent="-546100" lvl="6" marL="32004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7pPr>
            <a:lvl8pPr indent="-546100" lvl="7" marL="36576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8pPr>
            <a:lvl9pPr indent="-546100" lvl="8" marL="41148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9pPr>
          </a:lstStyle>
          <a:p/>
        </p:txBody>
      </p:sp>
      <p:sp>
        <p:nvSpPr>
          <p:cNvPr id="264" name="Google Shape;264;p23"/>
          <p:cNvSpPr txBox="1"/>
          <p:nvPr>
            <p:ph idx="3" type="subTitle"/>
          </p:nvPr>
        </p:nvSpPr>
        <p:spPr>
          <a:xfrm>
            <a:off x="294987" y="9130660"/>
            <a:ext cx="9468000" cy="529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200"/>
              <a:buFont typeface="Arial"/>
              <a:buNone/>
              <a:defRPr b="0" i="0" sz="22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pic>
        <p:nvPicPr>
          <p:cNvPr id="265" name="Google Shape;265;p23"/>
          <p:cNvPicPr preferRelativeResize="0"/>
          <p:nvPr/>
        </p:nvPicPr>
        <p:blipFill rotWithShape="1">
          <a:blip r:embed="rId2">
            <a:alphaModFix/>
          </a:blip>
          <a:srcRect b="0" l="0" r="0" t="0"/>
          <a:stretch/>
        </p:blipFill>
        <p:spPr>
          <a:xfrm>
            <a:off x="14523959" y="256363"/>
            <a:ext cx="3466551" cy="127767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Divider – Oasis" showMasterSp="0">
  <p:cSld name="divider – avocado_2_1_1">
    <p:bg>
      <p:bgPr>
        <a:solidFill>
          <a:srgbClr val="008DA9"/>
        </a:solidFill>
      </p:bgPr>
    </p:bg>
    <p:spTree>
      <p:nvGrpSpPr>
        <p:cNvPr id="266" name="Shape 266"/>
        <p:cNvGrpSpPr/>
        <p:nvPr/>
      </p:nvGrpSpPr>
      <p:grpSpPr>
        <a:xfrm>
          <a:off x="0" y="0"/>
          <a:ext cx="0" cy="0"/>
          <a:chOff x="0" y="0"/>
          <a:chExt cx="0" cy="0"/>
        </a:xfrm>
      </p:grpSpPr>
      <p:cxnSp>
        <p:nvCxnSpPr>
          <p:cNvPr id="267" name="Google Shape;267;p24"/>
          <p:cNvCxnSpPr/>
          <p:nvPr/>
        </p:nvCxnSpPr>
        <p:spPr>
          <a:xfrm>
            <a:off x="379800" y="9907200"/>
            <a:ext cx="17528400" cy="0"/>
          </a:xfrm>
          <a:prstGeom prst="straightConnector1">
            <a:avLst/>
          </a:prstGeom>
          <a:noFill/>
          <a:ln cap="flat" cmpd="sng" w="9525">
            <a:solidFill>
              <a:srgbClr val="FFFFFF"/>
            </a:solidFill>
            <a:prstDash val="solid"/>
            <a:round/>
            <a:headEnd len="sm" w="sm" type="none"/>
            <a:tailEnd len="sm" w="sm" type="none"/>
          </a:ln>
        </p:spPr>
      </p:cxnSp>
      <p:grpSp>
        <p:nvGrpSpPr>
          <p:cNvPr id="268" name="Google Shape;268;p24"/>
          <p:cNvGrpSpPr/>
          <p:nvPr/>
        </p:nvGrpSpPr>
        <p:grpSpPr>
          <a:xfrm>
            <a:off x="-1123950" y="-1375800"/>
            <a:ext cx="20171550" cy="12393600"/>
            <a:chOff x="-561975" y="-687900"/>
            <a:chExt cx="10085775" cy="6196800"/>
          </a:xfrm>
        </p:grpSpPr>
        <p:sp>
          <p:nvSpPr>
            <p:cNvPr id="269" name="Google Shape;269;p24"/>
            <p:cNvSpPr/>
            <p:nvPr/>
          </p:nvSpPr>
          <p:spPr>
            <a:xfrm>
              <a:off x="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4"/>
            <p:cNvSpPr/>
            <p:nvPr/>
          </p:nvSpPr>
          <p:spPr>
            <a:xfrm>
              <a:off x="-1899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24"/>
            <p:cNvSpPr/>
            <p:nvPr/>
          </p:nvSpPr>
          <p:spPr>
            <a:xfrm>
              <a:off x="895410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24"/>
            <p:cNvSpPr/>
            <p:nvPr/>
          </p:nvSpPr>
          <p:spPr>
            <a:xfrm>
              <a:off x="9144000" y="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24"/>
            <p:cNvSpPr/>
            <p:nvPr/>
          </p:nvSpPr>
          <p:spPr>
            <a:xfrm>
              <a:off x="-561975" y="189900"/>
              <a:ext cx="372000" cy="8952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24"/>
            <p:cNvSpPr/>
            <p:nvPr/>
          </p:nvSpPr>
          <p:spPr>
            <a:xfrm>
              <a:off x="9144000" y="8953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24"/>
            <p:cNvSpPr/>
            <p:nvPr/>
          </p:nvSpPr>
          <p:spPr>
            <a:xfrm>
              <a:off x="-379800" y="1087350"/>
              <a:ext cx="189900" cy="34887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4"/>
            <p:cNvSpPr/>
            <p:nvPr/>
          </p:nvSpPr>
          <p:spPr>
            <a:xfrm>
              <a:off x="7296750" y="-19005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4"/>
            <p:cNvSpPr/>
            <p:nvPr/>
          </p:nvSpPr>
          <p:spPr>
            <a:xfrm>
              <a:off x="7296750" y="-687900"/>
              <a:ext cx="1657500" cy="5124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4"/>
            <p:cNvSpPr/>
            <p:nvPr/>
          </p:nvSpPr>
          <p:spPr>
            <a:xfrm>
              <a:off x="189900" y="-429000"/>
              <a:ext cx="7106700" cy="2388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4"/>
            <p:cNvSpPr/>
            <p:nvPr/>
          </p:nvSpPr>
          <p:spPr>
            <a:xfrm>
              <a:off x="-189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24"/>
            <p:cNvSpPr/>
            <p:nvPr/>
          </p:nvSpPr>
          <p:spPr>
            <a:xfrm>
              <a:off x="9144000" y="1899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4"/>
            <p:cNvSpPr/>
            <p:nvPr/>
          </p:nvSpPr>
          <p:spPr>
            <a:xfrm>
              <a:off x="9333900" y="381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4"/>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24"/>
            <p:cNvSpPr/>
            <p:nvPr/>
          </p:nvSpPr>
          <p:spPr>
            <a:xfrm>
              <a:off x="91440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24"/>
            <p:cNvSpPr/>
            <p:nvPr/>
          </p:nvSpPr>
          <p:spPr>
            <a:xfrm>
              <a:off x="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24"/>
            <p:cNvSpPr/>
            <p:nvPr/>
          </p:nvSpPr>
          <p:spPr>
            <a:xfrm>
              <a:off x="-189900" y="49536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24"/>
            <p:cNvSpPr/>
            <p:nvPr/>
          </p:nvSpPr>
          <p:spPr>
            <a:xfrm>
              <a:off x="-189900" y="47637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24"/>
            <p:cNvSpPr/>
            <p:nvPr/>
          </p:nvSpPr>
          <p:spPr>
            <a:xfrm>
              <a:off x="-189900" y="45738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24"/>
            <p:cNvSpPr/>
            <p:nvPr/>
          </p:nvSpPr>
          <p:spPr>
            <a:xfrm>
              <a:off x="87642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24"/>
            <p:cNvSpPr/>
            <p:nvPr/>
          </p:nvSpPr>
          <p:spPr>
            <a:xfrm>
              <a:off x="8574300" y="53190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24"/>
            <p:cNvSpPr/>
            <p:nvPr/>
          </p:nvSpPr>
          <p:spPr>
            <a:xfrm>
              <a:off x="8954100" y="5143500"/>
              <a:ext cx="189900" cy="189900"/>
            </a:xfrm>
            <a:prstGeom prst="rect">
              <a:avLst/>
            </a:prstGeom>
            <a:solidFill>
              <a:schemeClr val="lt2"/>
            </a:solidFill>
            <a:ln>
              <a:noFill/>
            </a:ln>
          </p:spPr>
          <p:txBody>
            <a:bodyPr anchorCtr="0" anchor="ctr" bIns="182850" lIns="182850" spcFirstLastPara="1" rIns="182850" wrap="square" tIns="18285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1" name="Google Shape;291;p24"/>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1pPr>
            <a:lvl2pPr indent="0" lvl="1"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2pPr>
            <a:lvl3pPr indent="0" lvl="2"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3pPr>
            <a:lvl4pPr indent="0" lvl="3"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4pPr>
            <a:lvl5pPr indent="0" lvl="4"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5pPr>
            <a:lvl6pPr indent="0" lvl="5"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6pPr>
            <a:lvl7pPr indent="0" lvl="6"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7pPr>
            <a:lvl8pPr indent="0" lvl="7"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8pPr>
            <a:lvl9pPr indent="0" lvl="8" marL="0" marR="0" rtl="0" algn="r">
              <a:lnSpc>
                <a:spcPct val="100000"/>
              </a:lnSpc>
              <a:spcBef>
                <a:spcPts val="0"/>
              </a:spcBef>
              <a:spcAft>
                <a:spcPts val="0"/>
              </a:spcAft>
              <a:buClr>
                <a:srgbClr val="53585F"/>
              </a:buClr>
              <a:buSzPts val="1100"/>
              <a:buFont typeface="Arial"/>
              <a:buNone/>
              <a:defRPr b="1" i="0" sz="11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US"/>
              <a:t>‹#›</a:t>
            </a:fld>
            <a:endParaRPr b="0"/>
          </a:p>
        </p:txBody>
      </p:sp>
      <p:sp>
        <p:nvSpPr>
          <p:cNvPr id="292" name="Google Shape;292;p24"/>
          <p:cNvSpPr/>
          <p:nvPr/>
        </p:nvSpPr>
        <p:spPr>
          <a:xfrm>
            <a:off x="379800" y="9907200"/>
            <a:ext cx="7488000" cy="379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53585F"/>
              </a:buClr>
              <a:buSzPts val="1100"/>
              <a:buFont typeface="Arial"/>
              <a:buNone/>
            </a:pPr>
            <a:r>
              <a:rPr lang="en-US" sz="1100">
                <a:solidFill>
                  <a:srgbClr val="FFFFFF"/>
                </a:solidFill>
                <a:latin typeface="Montserrat"/>
                <a:ea typeface="Montserrat"/>
                <a:cs typeface="Montserrat"/>
                <a:sym typeface="Montserrat"/>
              </a:rPr>
              <a:t>Hackathon’19</a:t>
            </a:r>
            <a:endParaRPr b="0" i="0" sz="1100" u="none" cap="none" strike="noStrike">
              <a:solidFill>
                <a:srgbClr val="FFFFFF"/>
              </a:solidFill>
              <a:latin typeface="Montserrat"/>
              <a:ea typeface="Montserrat"/>
              <a:cs typeface="Montserrat"/>
              <a:sym typeface="Montserrat"/>
            </a:endParaRPr>
          </a:p>
        </p:txBody>
      </p:sp>
      <p:sp>
        <p:nvSpPr>
          <p:cNvPr id="293" name="Google Shape;293;p24"/>
          <p:cNvSpPr/>
          <p:nvPr/>
        </p:nvSpPr>
        <p:spPr>
          <a:xfrm>
            <a:off x="10176600" y="9907200"/>
            <a:ext cx="6972000" cy="3798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53585F"/>
              </a:buClr>
              <a:buSzPts val="1100"/>
              <a:buFont typeface="Arial"/>
              <a:buNone/>
            </a:pPr>
            <a:r>
              <a:rPr b="1" lang="en-US" sz="1100">
                <a:solidFill>
                  <a:srgbClr val="FFFFFF"/>
                </a:solidFill>
                <a:latin typeface="Montserrat"/>
                <a:ea typeface="Montserrat"/>
                <a:cs typeface="Montserrat"/>
                <a:sym typeface="Montserrat"/>
              </a:rPr>
              <a:t>Aik Awaaz </a:t>
            </a:r>
            <a:r>
              <a:rPr b="0" i="0" lang="en-US" sz="1100" u="none" cap="none" strike="noStrike">
                <a:solidFill>
                  <a:srgbClr val="FFFFFF"/>
                </a:solidFill>
                <a:latin typeface="Montserrat"/>
                <a:ea typeface="Montserrat"/>
                <a:cs typeface="Montserrat"/>
                <a:sym typeface="Montserrat"/>
              </a:rPr>
              <a:t>|  NYU Abu Dhabi  | </a:t>
            </a:r>
            <a:r>
              <a:rPr lang="en-US" sz="1100">
                <a:solidFill>
                  <a:srgbClr val="FFFFFF"/>
                </a:solidFill>
                <a:latin typeface="Montserrat"/>
                <a:ea typeface="Montserrat"/>
                <a:cs typeface="Montserrat"/>
                <a:sym typeface="Montserrat"/>
              </a:rPr>
              <a:t>HackAD</a:t>
            </a:r>
            <a:r>
              <a:rPr b="0" i="0" lang="en-US" sz="1100" u="none" cap="none" strike="noStrike">
                <a:solidFill>
                  <a:srgbClr val="FFFFFF"/>
                </a:solidFill>
                <a:latin typeface="Montserrat"/>
                <a:ea typeface="Montserrat"/>
                <a:cs typeface="Montserrat"/>
                <a:sym typeface="Montserrat"/>
              </a:rPr>
              <a:t> |  20</a:t>
            </a:r>
            <a:r>
              <a:rPr lang="en-US" sz="1100">
                <a:solidFill>
                  <a:srgbClr val="FFFFFF"/>
                </a:solidFill>
                <a:latin typeface="Montserrat"/>
                <a:ea typeface="Montserrat"/>
                <a:cs typeface="Montserrat"/>
                <a:sym typeface="Montserrat"/>
              </a:rPr>
              <a:t>9</a:t>
            </a:r>
            <a:endParaRPr b="0" i="0" sz="1100" u="none" cap="none" strike="noStrike">
              <a:solidFill>
                <a:srgbClr val="FFFFFF"/>
              </a:solidFill>
              <a:latin typeface="Montserrat"/>
              <a:ea typeface="Montserrat"/>
              <a:cs typeface="Montserrat"/>
              <a:sym typeface="Montserrat"/>
            </a:endParaRPr>
          </a:p>
        </p:txBody>
      </p:sp>
      <p:sp>
        <p:nvSpPr>
          <p:cNvPr id="294" name="Google Shape;294;p24"/>
          <p:cNvSpPr txBox="1"/>
          <p:nvPr>
            <p:ph type="title"/>
          </p:nvPr>
        </p:nvSpPr>
        <p:spPr>
          <a:xfrm>
            <a:off x="297490" y="747263"/>
            <a:ext cx="9354600" cy="3798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200"/>
              <a:buFont typeface="Arial"/>
              <a:buNone/>
              <a:defRPr b="1" i="0" sz="22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p:txBody>
      </p:sp>
      <p:sp>
        <p:nvSpPr>
          <p:cNvPr id="295" name="Google Shape;295;p24"/>
          <p:cNvSpPr txBox="1"/>
          <p:nvPr>
            <p:ph idx="1" type="subTitle"/>
          </p:nvPr>
        </p:nvSpPr>
        <p:spPr>
          <a:xfrm>
            <a:off x="297490" y="1127075"/>
            <a:ext cx="9354600" cy="3024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800"/>
              <a:buFont typeface="Arial"/>
              <a:buNone/>
              <a:defRPr b="0" i="0" sz="18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FFFFFF"/>
                </a:solidFill>
                <a:latin typeface="Arial"/>
                <a:ea typeface="Arial"/>
                <a:cs typeface="Arial"/>
                <a:sym typeface="Arial"/>
              </a:defRPr>
            </a:lvl9pPr>
          </a:lstStyle>
          <a:p/>
        </p:txBody>
      </p:sp>
      <p:sp>
        <p:nvSpPr>
          <p:cNvPr id="296" name="Google Shape;296;p24"/>
          <p:cNvSpPr txBox="1"/>
          <p:nvPr>
            <p:ph idx="2" type="body"/>
          </p:nvPr>
        </p:nvSpPr>
        <p:spPr>
          <a:xfrm>
            <a:off x="294987" y="4270660"/>
            <a:ext cx="11881800" cy="4860000"/>
          </a:xfrm>
          <a:prstGeom prst="rect">
            <a:avLst/>
          </a:prstGeom>
          <a:noFill/>
          <a:ln>
            <a:noFill/>
          </a:ln>
        </p:spPr>
        <p:txBody>
          <a:bodyPr anchorCtr="0" anchor="b" bIns="91425" lIns="91425" spcFirstLastPara="1" rIns="91425" wrap="square" tIns="91425">
            <a:noAutofit/>
          </a:bodyPr>
          <a:lstStyle>
            <a:lvl1pPr indent="-546100" lvl="0" marL="4572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1pPr>
            <a:lvl2pPr indent="-546100" lvl="1" marL="9144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2pPr>
            <a:lvl3pPr indent="-546100" lvl="2" marL="13716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3pPr>
            <a:lvl4pPr indent="-546100" lvl="3" marL="18288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4pPr>
            <a:lvl5pPr indent="-546100" lvl="4" marL="22860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5pPr>
            <a:lvl6pPr indent="-546100" lvl="5" marL="27432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6pPr>
            <a:lvl7pPr indent="-546100" lvl="6" marL="32004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7pPr>
            <a:lvl8pPr indent="-546100" lvl="7" marL="36576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8pPr>
            <a:lvl9pPr indent="-546100" lvl="8" marL="4114800" marR="0" rtl="0" algn="l">
              <a:lnSpc>
                <a:spcPct val="100000"/>
              </a:lnSpc>
              <a:spcBef>
                <a:spcPts val="0"/>
              </a:spcBef>
              <a:spcAft>
                <a:spcPts val="0"/>
              </a:spcAft>
              <a:buClr>
                <a:srgbClr val="FFFFFF"/>
              </a:buClr>
              <a:buSzPts val="5000"/>
              <a:buFont typeface="Montserrat"/>
              <a:buChar char="■"/>
              <a:defRPr b="0" i="0" sz="5000" u="none" cap="none" strike="noStrike">
                <a:solidFill>
                  <a:srgbClr val="FFFFFF"/>
                </a:solidFill>
                <a:latin typeface="Montserrat"/>
                <a:ea typeface="Montserrat"/>
                <a:cs typeface="Montserrat"/>
                <a:sym typeface="Montserrat"/>
              </a:defRPr>
            </a:lvl9pPr>
          </a:lstStyle>
          <a:p/>
        </p:txBody>
      </p:sp>
      <p:sp>
        <p:nvSpPr>
          <p:cNvPr id="297" name="Google Shape;297;p24"/>
          <p:cNvSpPr txBox="1"/>
          <p:nvPr>
            <p:ph idx="3" type="subTitle"/>
          </p:nvPr>
        </p:nvSpPr>
        <p:spPr>
          <a:xfrm>
            <a:off x="294987" y="9130660"/>
            <a:ext cx="9468000" cy="5292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000000"/>
              </a:buClr>
              <a:buSzPts val="2200"/>
              <a:buFont typeface="Arial"/>
              <a:buNone/>
              <a:defRPr b="0" i="0" sz="22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pic>
        <p:nvPicPr>
          <p:cNvPr id="298" name="Google Shape;298;p24"/>
          <p:cNvPicPr preferRelativeResize="0"/>
          <p:nvPr/>
        </p:nvPicPr>
        <p:blipFill rotWithShape="1">
          <a:blip r:embed="rId2">
            <a:alphaModFix/>
          </a:blip>
          <a:srcRect b="0" l="0" r="0" t="0"/>
          <a:stretch/>
        </p:blipFill>
        <p:spPr>
          <a:xfrm>
            <a:off x="14523959" y="256363"/>
            <a:ext cx="3466551" cy="127767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png"/><Relationship Id="rId4" Type="http://schemas.openxmlformats.org/officeDocument/2006/relationships/image" Target="../media/image9.png"/><Relationship Id="rId5"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02" name="Shape 302"/>
        <p:cNvGrpSpPr/>
        <p:nvPr/>
      </p:nvGrpSpPr>
      <p:grpSpPr>
        <a:xfrm>
          <a:off x="0" y="0"/>
          <a:ext cx="0" cy="0"/>
          <a:chOff x="0" y="0"/>
          <a:chExt cx="0" cy="0"/>
        </a:xfrm>
      </p:grpSpPr>
      <p:sp>
        <p:nvSpPr>
          <p:cNvPr id="303" name="Google Shape;303;p1"/>
          <p:cNvSpPr txBox="1"/>
          <p:nvPr>
            <p:ph type="title"/>
          </p:nvPr>
        </p:nvSpPr>
        <p:spPr>
          <a:xfrm>
            <a:off x="297490" y="740038"/>
            <a:ext cx="9354600" cy="379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000"/>
              <a:buNone/>
            </a:pPr>
            <a:r>
              <a:rPr b="1" lang="en-US" sz="4500"/>
              <a:t>NYUAD Dining Central</a:t>
            </a:r>
            <a:endParaRPr b="1" sz="4500"/>
          </a:p>
        </p:txBody>
      </p:sp>
      <p:sp>
        <p:nvSpPr>
          <p:cNvPr id="304" name="Google Shape;304;p1"/>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53585F"/>
              </a:buClr>
              <a:buSzPts val="1100"/>
              <a:buFont typeface="Arial"/>
              <a:buNone/>
            </a:pPr>
            <a:fld id="{00000000-1234-1234-1234-123412341234}" type="slidenum">
              <a:rPr lang="en-US">
                <a:solidFill>
                  <a:srgbClr val="FFFFFF"/>
                </a:solidFill>
              </a:rPr>
              <a:t>‹#›</a:t>
            </a:fld>
            <a:endParaRPr b="0">
              <a:solidFill>
                <a:srgbClr val="FFFFFF"/>
              </a:solidFill>
            </a:endParaRPr>
          </a:p>
        </p:txBody>
      </p:sp>
      <p:sp>
        <p:nvSpPr>
          <p:cNvPr id="305" name="Google Shape;305;p1"/>
          <p:cNvSpPr/>
          <p:nvPr/>
        </p:nvSpPr>
        <p:spPr>
          <a:xfrm>
            <a:off x="-379800" y="-379800"/>
            <a:ext cx="379800" cy="379800"/>
          </a:xfrm>
          <a:prstGeom prst="rect">
            <a:avLst/>
          </a:prstGeom>
          <a:solidFill>
            <a:srgbClr val="FFFF00"/>
          </a:solidFill>
          <a:ln>
            <a:noFill/>
          </a:ln>
        </p:spPr>
        <p:txBody>
          <a:bodyPr anchorCtr="0" anchor="ctr" bIns="182850" lIns="182850" spcFirstLastPara="1" rIns="182850" wrap="square" tIns="182850">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Google Shape;401;p8"/>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53585F"/>
              </a:buClr>
              <a:buSzPts val="1100"/>
              <a:buFont typeface="Arial"/>
              <a:buNone/>
            </a:pPr>
            <a:fld id="{00000000-1234-1234-1234-123412341234}" type="slidenum">
              <a:rPr lang="en-US"/>
              <a:t>‹#›</a:t>
            </a:fld>
            <a:endParaRPr b="0"/>
          </a:p>
        </p:txBody>
      </p:sp>
      <p:sp>
        <p:nvSpPr>
          <p:cNvPr id="402" name="Google Shape;402;p8"/>
          <p:cNvSpPr txBox="1"/>
          <p:nvPr>
            <p:ph type="title"/>
          </p:nvPr>
        </p:nvSpPr>
        <p:spPr>
          <a:xfrm>
            <a:off x="297490" y="747263"/>
            <a:ext cx="9354600" cy="379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200"/>
              <a:buNone/>
            </a:pPr>
            <a:r>
              <a:rPr lang="en-US" sz="3600"/>
              <a:t>The Next Steps</a:t>
            </a:r>
            <a:endParaRPr sz="3600"/>
          </a:p>
        </p:txBody>
      </p:sp>
      <p:sp>
        <p:nvSpPr>
          <p:cNvPr id="403" name="Google Shape;403;p8"/>
          <p:cNvSpPr/>
          <p:nvPr/>
        </p:nvSpPr>
        <p:spPr>
          <a:xfrm>
            <a:off x="-379800" y="-379800"/>
            <a:ext cx="379800" cy="379800"/>
          </a:xfrm>
          <a:prstGeom prst="rect">
            <a:avLst/>
          </a:prstGeom>
          <a:solidFill>
            <a:srgbClr val="FFFF00"/>
          </a:solidFill>
          <a:ln>
            <a:noFill/>
          </a:ln>
        </p:spPr>
        <p:txBody>
          <a:bodyPr anchorCtr="0" anchor="ctr" bIns="182850" lIns="182850" spcFirstLastPara="1" rIns="182850" wrap="square" tIns="182850">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p:txBody>
      </p:sp>
      <p:sp>
        <p:nvSpPr>
          <p:cNvPr id="404" name="Google Shape;404;p8"/>
          <p:cNvSpPr txBox="1"/>
          <p:nvPr/>
        </p:nvSpPr>
        <p:spPr>
          <a:xfrm>
            <a:off x="297499" y="1719100"/>
            <a:ext cx="18288000" cy="8710200"/>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4000"/>
              <a:buFont typeface="Arial"/>
              <a:buChar char="•"/>
            </a:pPr>
            <a:r>
              <a:rPr lang="en-US" sz="4000">
                <a:latin typeface="Montserrat"/>
                <a:ea typeface="Montserrat"/>
                <a:cs typeface="Montserrat"/>
                <a:sym typeface="Montserrat"/>
              </a:rPr>
              <a:t> Connecting to a server to send real time updates</a:t>
            </a:r>
            <a:endParaRPr sz="4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4000">
              <a:latin typeface="Montserrat"/>
              <a:ea typeface="Montserrat"/>
              <a:cs typeface="Montserrat"/>
              <a:sym typeface="Montserrat"/>
            </a:endParaRPr>
          </a:p>
          <a:p>
            <a:pPr indent="-285750" lvl="0" marL="285750" marR="0" rtl="0" algn="l">
              <a:lnSpc>
                <a:spcPct val="100000"/>
              </a:lnSpc>
              <a:spcBef>
                <a:spcPts val="0"/>
              </a:spcBef>
              <a:spcAft>
                <a:spcPts val="0"/>
              </a:spcAft>
              <a:buClr>
                <a:srgbClr val="000000"/>
              </a:buClr>
              <a:buSzPts val="4000"/>
              <a:buFont typeface="Arial"/>
              <a:buChar char="•"/>
            </a:pPr>
            <a:r>
              <a:rPr lang="en-US" sz="4000">
                <a:latin typeface="Montserrat"/>
                <a:ea typeface="Montserrat"/>
                <a:cs typeface="Montserrat"/>
                <a:sym typeface="Montserrat"/>
              </a:rPr>
              <a:t> Coordinating with ADNH to:</a:t>
            </a:r>
            <a:endParaRPr sz="4000">
              <a:latin typeface="Montserrat"/>
              <a:ea typeface="Montserrat"/>
              <a:cs typeface="Montserrat"/>
              <a:sym typeface="Montserrat"/>
            </a:endParaRPr>
          </a:p>
          <a:p>
            <a:pPr indent="-482600" lvl="1" marL="914400" marR="0" rtl="0" algn="l">
              <a:lnSpc>
                <a:spcPct val="100000"/>
              </a:lnSpc>
              <a:spcBef>
                <a:spcPts val="0"/>
              </a:spcBef>
              <a:spcAft>
                <a:spcPts val="0"/>
              </a:spcAft>
              <a:buSzPts val="4000"/>
              <a:buFont typeface="Montserrat"/>
              <a:buChar char="○"/>
            </a:pPr>
            <a:r>
              <a:rPr lang="en-US" sz="4000">
                <a:latin typeface="Montserrat"/>
                <a:ea typeface="Montserrat"/>
                <a:cs typeface="Montserrat"/>
                <a:sym typeface="Montserrat"/>
              </a:rPr>
              <a:t>Accurately feature menu items and information (nutrition, price, etc.) </a:t>
            </a:r>
            <a:endParaRPr sz="4000">
              <a:latin typeface="Montserrat"/>
              <a:ea typeface="Montserrat"/>
              <a:cs typeface="Montserrat"/>
              <a:sym typeface="Montserrat"/>
            </a:endParaRPr>
          </a:p>
          <a:p>
            <a:pPr indent="-482600" lvl="1" marL="914400" marR="0" rtl="0" algn="l">
              <a:lnSpc>
                <a:spcPct val="100000"/>
              </a:lnSpc>
              <a:spcBef>
                <a:spcPts val="0"/>
              </a:spcBef>
              <a:spcAft>
                <a:spcPts val="0"/>
              </a:spcAft>
              <a:buSzPts val="4000"/>
              <a:buFont typeface="Montserrat"/>
              <a:buChar char="○"/>
            </a:pPr>
            <a:r>
              <a:rPr lang="en-US" sz="4000">
                <a:latin typeface="Montserrat"/>
                <a:ea typeface="Montserrat"/>
                <a:cs typeface="Montserrat"/>
                <a:sym typeface="Montserrat"/>
              </a:rPr>
              <a:t>Display availability of counters and food items</a:t>
            </a:r>
            <a:endParaRPr sz="4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4000">
              <a:latin typeface="Montserrat"/>
              <a:ea typeface="Montserrat"/>
              <a:cs typeface="Montserrat"/>
              <a:sym typeface="Montserrat"/>
            </a:endParaRPr>
          </a:p>
          <a:p>
            <a:pPr indent="-285750" lvl="0" marL="285750" marR="0" rtl="0" algn="l">
              <a:lnSpc>
                <a:spcPct val="100000"/>
              </a:lnSpc>
              <a:spcBef>
                <a:spcPts val="0"/>
              </a:spcBef>
              <a:spcAft>
                <a:spcPts val="0"/>
              </a:spcAft>
              <a:buClr>
                <a:srgbClr val="000000"/>
              </a:buClr>
              <a:buSzPts val="4000"/>
              <a:buFont typeface="Arial"/>
              <a:buChar char="•"/>
            </a:pPr>
            <a:r>
              <a:rPr lang="en-US" sz="4000">
                <a:latin typeface="Montserrat"/>
                <a:ea typeface="Montserrat"/>
                <a:cs typeface="Montserrat"/>
                <a:sym typeface="Montserrat"/>
              </a:rPr>
              <a:t> Implementing a messaging function within the app</a:t>
            </a:r>
            <a:endParaRPr sz="4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4000">
              <a:latin typeface="Montserrat"/>
              <a:ea typeface="Montserrat"/>
              <a:cs typeface="Montserrat"/>
              <a:sym typeface="Montserrat"/>
            </a:endParaRPr>
          </a:p>
          <a:p>
            <a:pPr indent="-482600" lvl="0" marL="457200" rtl="0" algn="l">
              <a:spcBef>
                <a:spcPts val="0"/>
              </a:spcBef>
              <a:spcAft>
                <a:spcPts val="0"/>
              </a:spcAft>
              <a:buSzPts val="4000"/>
              <a:buChar char="•"/>
            </a:pPr>
            <a:r>
              <a:rPr lang="en-US" sz="4000">
                <a:latin typeface="Montserrat"/>
                <a:ea typeface="Montserrat"/>
                <a:cs typeface="Montserrat"/>
                <a:sym typeface="Montserrat"/>
              </a:rPr>
              <a:t>Live time updates to meal swipe availability</a:t>
            </a:r>
            <a:endParaRPr/>
          </a:p>
          <a:p>
            <a:pPr indent="0" lvl="0" marL="0" marR="0" rtl="0" algn="l">
              <a:lnSpc>
                <a:spcPct val="100000"/>
              </a:lnSpc>
              <a:spcBef>
                <a:spcPts val="0"/>
              </a:spcBef>
              <a:spcAft>
                <a:spcPts val="0"/>
              </a:spcAft>
              <a:buNone/>
            </a:pPr>
            <a:r>
              <a:t/>
            </a:r>
            <a:endParaRPr sz="4000">
              <a:latin typeface="Montserrat"/>
              <a:ea typeface="Montserrat"/>
              <a:cs typeface="Montserrat"/>
              <a:sym typeface="Montserrat"/>
            </a:endParaRPr>
          </a:p>
          <a:p>
            <a:pPr indent="-285750" lvl="0" marL="285750" marR="0" rtl="0" algn="l">
              <a:lnSpc>
                <a:spcPct val="100000"/>
              </a:lnSpc>
              <a:spcBef>
                <a:spcPts val="0"/>
              </a:spcBef>
              <a:spcAft>
                <a:spcPts val="0"/>
              </a:spcAft>
              <a:buClr>
                <a:srgbClr val="000000"/>
              </a:buClr>
              <a:buSzPts val="4000"/>
              <a:buFont typeface="Arial"/>
              <a:buChar char="•"/>
            </a:pPr>
            <a:r>
              <a:rPr lang="en-US" sz="4000">
                <a:latin typeface="Montserrat"/>
                <a:ea typeface="Montserrat"/>
                <a:cs typeface="Montserrat"/>
                <a:sym typeface="Montserrat"/>
              </a:rPr>
              <a:t> Checking balance of meal swipes and campus dirhams</a:t>
            </a:r>
            <a:endParaRPr b="0" i="0" sz="4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g6b896b0a8b_1_39"/>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53585F"/>
              </a:buClr>
              <a:buSzPts val="1100"/>
              <a:buFont typeface="Arial"/>
              <a:buNone/>
            </a:pPr>
            <a:fld id="{00000000-1234-1234-1234-123412341234}" type="slidenum">
              <a:rPr lang="en-US"/>
              <a:t>‹#›</a:t>
            </a:fld>
            <a:endParaRPr b="0"/>
          </a:p>
        </p:txBody>
      </p:sp>
      <p:sp>
        <p:nvSpPr>
          <p:cNvPr id="410" name="Google Shape;410;g6b896b0a8b_1_39"/>
          <p:cNvSpPr txBox="1"/>
          <p:nvPr>
            <p:ph type="title"/>
          </p:nvPr>
        </p:nvSpPr>
        <p:spPr>
          <a:xfrm>
            <a:off x="297490" y="747263"/>
            <a:ext cx="9354600" cy="379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200"/>
              <a:buNone/>
            </a:pPr>
            <a:r>
              <a:rPr lang="en-US" sz="3600"/>
              <a:t>Going Beyond</a:t>
            </a:r>
            <a:endParaRPr sz="3600"/>
          </a:p>
        </p:txBody>
      </p:sp>
      <p:sp>
        <p:nvSpPr>
          <p:cNvPr id="411" name="Google Shape;411;g6b896b0a8b_1_39"/>
          <p:cNvSpPr/>
          <p:nvPr/>
        </p:nvSpPr>
        <p:spPr>
          <a:xfrm>
            <a:off x="-379800" y="-379800"/>
            <a:ext cx="379800" cy="379800"/>
          </a:xfrm>
          <a:prstGeom prst="rect">
            <a:avLst/>
          </a:prstGeom>
          <a:solidFill>
            <a:srgbClr val="FFFF00"/>
          </a:solidFill>
          <a:ln>
            <a:noFill/>
          </a:ln>
        </p:spPr>
        <p:txBody>
          <a:bodyPr anchorCtr="0" anchor="ctr" bIns="182850" lIns="182850" spcFirstLastPara="1" rIns="182850" wrap="square" tIns="182850">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p:txBody>
      </p:sp>
      <p:sp>
        <p:nvSpPr>
          <p:cNvPr id="412" name="Google Shape;412;g6b896b0a8b_1_39"/>
          <p:cNvSpPr txBox="1"/>
          <p:nvPr/>
        </p:nvSpPr>
        <p:spPr>
          <a:xfrm>
            <a:off x="297499" y="1381450"/>
            <a:ext cx="18288000" cy="8710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4000">
              <a:latin typeface="Montserrat"/>
              <a:ea typeface="Montserrat"/>
              <a:cs typeface="Montserrat"/>
              <a:sym typeface="Montserrat"/>
            </a:endParaRPr>
          </a:p>
          <a:p>
            <a:pPr indent="-482600" lvl="0" marL="457200" rtl="0" algn="l">
              <a:spcBef>
                <a:spcPts val="0"/>
              </a:spcBef>
              <a:spcAft>
                <a:spcPts val="0"/>
              </a:spcAft>
              <a:buSzPts val="4000"/>
              <a:buChar char="•"/>
            </a:pPr>
            <a:r>
              <a:rPr lang="en-US" sz="4000">
                <a:latin typeface="Montserrat"/>
                <a:ea typeface="Montserrat"/>
                <a:cs typeface="Montserrat"/>
                <a:sym typeface="Montserrat"/>
              </a:rPr>
              <a:t>Expanding beyond D2 to include other food choices on campus:</a:t>
            </a:r>
            <a:endParaRPr sz="4000">
              <a:latin typeface="Montserrat"/>
              <a:ea typeface="Montserrat"/>
              <a:cs typeface="Montserrat"/>
              <a:sym typeface="Montserrat"/>
            </a:endParaRPr>
          </a:p>
          <a:p>
            <a:pPr indent="-482600" lvl="1" marL="914400" rtl="0" algn="l">
              <a:spcBef>
                <a:spcPts val="0"/>
              </a:spcBef>
              <a:spcAft>
                <a:spcPts val="0"/>
              </a:spcAft>
              <a:buSzPts val="4000"/>
              <a:buChar char="○"/>
            </a:pPr>
            <a:r>
              <a:rPr lang="en-US" sz="4000">
                <a:latin typeface="Montserrat"/>
                <a:ea typeface="Montserrat"/>
                <a:cs typeface="Montserrat"/>
                <a:sym typeface="Montserrat"/>
              </a:rPr>
              <a:t>Marketplace</a:t>
            </a:r>
            <a:endParaRPr sz="4000">
              <a:latin typeface="Montserrat"/>
              <a:ea typeface="Montserrat"/>
              <a:cs typeface="Montserrat"/>
              <a:sym typeface="Montserrat"/>
            </a:endParaRPr>
          </a:p>
          <a:p>
            <a:pPr indent="-482600" lvl="1" marL="914400" marR="0" rtl="0" algn="l">
              <a:lnSpc>
                <a:spcPct val="100000"/>
              </a:lnSpc>
              <a:spcBef>
                <a:spcPts val="0"/>
              </a:spcBef>
              <a:spcAft>
                <a:spcPts val="0"/>
              </a:spcAft>
              <a:buSzPts val="4000"/>
              <a:buFont typeface="Montserrat"/>
              <a:buChar char="○"/>
            </a:pPr>
            <a:r>
              <a:rPr lang="en-US" sz="4000">
                <a:latin typeface="Montserrat"/>
                <a:ea typeface="Montserrat"/>
                <a:cs typeface="Montserrat"/>
                <a:sym typeface="Montserrat"/>
              </a:rPr>
              <a:t>Sushi Counter</a:t>
            </a:r>
            <a:endParaRPr sz="4000">
              <a:latin typeface="Montserrat"/>
              <a:ea typeface="Montserrat"/>
              <a:cs typeface="Montserrat"/>
              <a:sym typeface="Montserrat"/>
            </a:endParaRPr>
          </a:p>
          <a:p>
            <a:pPr indent="-482600" lvl="1" marL="914400" marR="0" rtl="0" algn="l">
              <a:lnSpc>
                <a:spcPct val="100000"/>
              </a:lnSpc>
              <a:spcBef>
                <a:spcPts val="0"/>
              </a:spcBef>
              <a:spcAft>
                <a:spcPts val="0"/>
              </a:spcAft>
              <a:buSzPts val="4000"/>
              <a:buFont typeface="Montserrat"/>
              <a:buChar char="○"/>
            </a:pPr>
            <a:r>
              <a:rPr lang="en-US" sz="4000">
                <a:latin typeface="Montserrat"/>
                <a:ea typeface="Montserrat"/>
                <a:cs typeface="Montserrat"/>
                <a:sym typeface="Montserrat"/>
              </a:rPr>
              <a:t>Beyond New York Pizza</a:t>
            </a:r>
            <a:endParaRPr sz="4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4000">
              <a:latin typeface="Montserrat"/>
              <a:ea typeface="Montserrat"/>
              <a:cs typeface="Montserrat"/>
              <a:sym typeface="Montserrat"/>
            </a:endParaRPr>
          </a:p>
          <a:p>
            <a:pPr indent="-482600" lvl="0" marL="457200" rtl="0" algn="l">
              <a:spcBef>
                <a:spcPts val="0"/>
              </a:spcBef>
              <a:spcAft>
                <a:spcPts val="0"/>
              </a:spcAft>
              <a:buSzPts val="4000"/>
              <a:buChar char="•"/>
            </a:pPr>
            <a:r>
              <a:rPr lang="en-US" sz="4000">
                <a:latin typeface="Montserrat"/>
                <a:ea typeface="Montserrat"/>
                <a:cs typeface="Montserrat"/>
                <a:sym typeface="Montserrat"/>
              </a:rPr>
              <a:t>Implement delivery service through our app</a:t>
            </a:r>
            <a:endParaRPr sz="4000">
              <a:latin typeface="Montserrat"/>
              <a:ea typeface="Montserrat"/>
              <a:cs typeface="Montserrat"/>
              <a:sym typeface="Montserrat"/>
            </a:endParaRPr>
          </a:p>
          <a:p>
            <a:pPr indent="0" lvl="0" marL="457200" rtl="0" algn="l">
              <a:spcBef>
                <a:spcPts val="0"/>
              </a:spcBef>
              <a:spcAft>
                <a:spcPts val="0"/>
              </a:spcAft>
              <a:buNone/>
            </a:pPr>
            <a:r>
              <a:t/>
            </a:r>
            <a:endParaRPr sz="4000">
              <a:latin typeface="Montserrat"/>
              <a:ea typeface="Montserrat"/>
              <a:cs typeface="Montserrat"/>
              <a:sym typeface="Montserrat"/>
            </a:endParaRPr>
          </a:p>
          <a:p>
            <a:pPr indent="-482600" lvl="0" marL="457200" rtl="0" algn="l">
              <a:spcBef>
                <a:spcPts val="0"/>
              </a:spcBef>
              <a:spcAft>
                <a:spcPts val="0"/>
              </a:spcAft>
              <a:buSzPts val="4000"/>
              <a:buChar char="•"/>
            </a:pPr>
            <a:r>
              <a:rPr lang="en-US" sz="4000">
                <a:latin typeface="Montserrat"/>
                <a:ea typeface="Montserrat"/>
                <a:cs typeface="Montserrat"/>
                <a:sym typeface="Montserrat"/>
              </a:rPr>
              <a:t>Calorie/Nutrition Tracker </a:t>
            </a:r>
            <a:endParaRPr sz="4000">
              <a:latin typeface="Montserrat"/>
              <a:ea typeface="Montserrat"/>
              <a:cs typeface="Montserrat"/>
              <a:sym typeface="Montserrat"/>
            </a:endParaRPr>
          </a:p>
          <a:p>
            <a:pPr indent="0" lvl="0" marL="0" rtl="0" algn="l">
              <a:spcBef>
                <a:spcPts val="0"/>
              </a:spcBef>
              <a:spcAft>
                <a:spcPts val="0"/>
              </a:spcAft>
              <a:buNone/>
            </a:pPr>
            <a:r>
              <a:t/>
            </a:r>
            <a:endParaRPr sz="40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0" i="0" sz="4000" u="none" cap="none" strike="noStrike">
              <a:solidFill>
                <a:srgbClr val="000000"/>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g6b896b0a8b_0_0"/>
          <p:cNvSpPr txBox="1"/>
          <p:nvPr>
            <p:ph idx="12" type="sldNum"/>
          </p:nvPr>
        </p:nvSpPr>
        <p:spPr>
          <a:xfrm>
            <a:off x="17528400" y="9907200"/>
            <a:ext cx="379800" cy="3798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53585F"/>
              </a:buClr>
              <a:buSzPts val="1100"/>
              <a:buFont typeface="Arial"/>
              <a:buNone/>
            </a:pPr>
            <a:fld id="{00000000-1234-1234-1234-123412341234}" type="slidenum">
              <a:rPr lang="en-US"/>
              <a:t>‹#›</a:t>
            </a:fld>
            <a:endParaRPr b="0"/>
          </a:p>
        </p:txBody>
      </p:sp>
      <p:sp>
        <p:nvSpPr>
          <p:cNvPr id="418" name="Google Shape;418;g6b896b0a8b_0_0"/>
          <p:cNvSpPr txBox="1"/>
          <p:nvPr>
            <p:ph idx="2" type="body"/>
          </p:nvPr>
        </p:nvSpPr>
        <p:spPr>
          <a:xfrm>
            <a:off x="2643612" y="1641998"/>
            <a:ext cx="11881800" cy="48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sz="9600"/>
              <a:t>QUESTIONS?</a:t>
            </a:r>
            <a:endParaRPr sz="9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Google Shape;310;g6b896b0a8b_1_100"/>
          <p:cNvSpPr txBox="1"/>
          <p:nvPr>
            <p:ph idx="1" type="body"/>
          </p:nvPr>
        </p:nvSpPr>
        <p:spPr>
          <a:xfrm>
            <a:off x="294987" y="4270660"/>
            <a:ext cx="11881800" cy="486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sz="9600"/>
              <a:t>What is the problem?</a:t>
            </a:r>
            <a:endParaRPr sz="9600"/>
          </a:p>
        </p:txBody>
      </p:sp>
      <p:sp>
        <p:nvSpPr>
          <p:cNvPr id="311" name="Google Shape;311;g6b896b0a8b_1_100"/>
          <p:cNvSpPr txBox="1"/>
          <p:nvPr>
            <p:ph idx="12" type="sldNum"/>
          </p:nvPr>
        </p:nvSpPr>
        <p:spPr>
          <a:xfrm>
            <a:off x="17528400" y="9907200"/>
            <a:ext cx="379800" cy="3798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53585F"/>
              </a:buClr>
              <a:buSzPts val="1100"/>
              <a:buFont typeface="Arial"/>
              <a:buNone/>
            </a:pPr>
            <a:fld id="{00000000-1234-1234-1234-123412341234}" type="slidenum">
              <a:rPr lang="en-US"/>
              <a:t>‹#›</a:t>
            </a:fld>
            <a:endParaRPr b="0"/>
          </a:p>
        </p:txBody>
      </p:sp>
      <p:pic>
        <p:nvPicPr>
          <p:cNvPr id="312" name="Google Shape;312;g6b896b0a8b_1_100"/>
          <p:cNvPicPr preferRelativeResize="0"/>
          <p:nvPr/>
        </p:nvPicPr>
        <p:blipFill>
          <a:blip r:embed="rId3">
            <a:alphaModFix/>
          </a:blip>
          <a:stretch>
            <a:fillRect/>
          </a:stretch>
        </p:blipFill>
        <p:spPr>
          <a:xfrm>
            <a:off x="11273487" y="3123125"/>
            <a:ext cx="5806413" cy="580641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6" name="Shape 316"/>
        <p:cNvGrpSpPr/>
        <p:nvPr/>
      </p:nvGrpSpPr>
      <p:grpSpPr>
        <a:xfrm>
          <a:off x="0" y="0"/>
          <a:ext cx="0" cy="0"/>
          <a:chOff x="0" y="0"/>
          <a:chExt cx="0" cy="0"/>
        </a:xfrm>
      </p:grpSpPr>
      <p:sp>
        <p:nvSpPr>
          <p:cNvPr id="317" name="Google Shape;317;p3"/>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53585F"/>
              </a:buClr>
              <a:buSzPts val="1100"/>
              <a:buFont typeface="Arial"/>
              <a:buNone/>
            </a:pPr>
            <a:fld id="{00000000-1234-1234-1234-123412341234}" type="slidenum">
              <a:rPr lang="en-US"/>
              <a:t>‹#›</a:t>
            </a:fld>
            <a:endParaRPr b="0"/>
          </a:p>
        </p:txBody>
      </p:sp>
      <p:sp>
        <p:nvSpPr>
          <p:cNvPr id="318" name="Google Shape;318;p3"/>
          <p:cNvSpPr txBox="1"/>
          <p:nvPr>
            <p:ph idx="1" type="body"/>
          </p:nvPr>
        </p:nvSpPr>
        <p:spPr>
          <a:xfrm>
            <a:off x="1549226" y="8558050"/>
            <a:ext cx="4459200" cy="567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lang="en-US" sz="2000"/>
              <a:t>	NYUAD East </a:t>
            </a:r>
            <a:r>
              <a:rPr lang="en-US" sz="2000"/>
              <a:t>Dining</a:t>
            </a:r>
            <a:r>
              <a:rPr lang="en-US" sz="2000"/>
              <a:t> Hall</a:t>
            </a:r>
            <a:endParaRPr sz="2000"/>
          </a:p>
        </p:txBody>
      </p:sp>
      <p:sp>
        <p:nvSpPr>
          <p:cNvPr id="319" name="Google Shape;319;p3"/>
          <p:cNvSpPr txBox="1"/>
          <p:nvPr>
            <p:ph type="title"/>
          </p:nvPr>
        </p:nvSpPr>
        <p:spPr>
          <a:xfrm>
            <a:off x="297499" y="747275"/>
            <a:ext cx="14495700" cy="379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200"/>
              <a:buNone/>
            </a:pPr>
            <a:r>
              <a:rPr lang="en-US" sz="3000"/>
              <a:t>The Problems: </a:t>
            </a:r>
            <a:r>
              <a:rPr lang="en-US" sz="3000"/>
              <a:t>Accessibility</a:t>
            </a:r>
            <a:r>
              <a:rPr lang="en-US" sz="3000"/>
              <a:t> of Menu and </a:t>
            </a:r>
            <a:r>
              <a:rPr lang="en-US" sz="3000"/>
              <a:t>Nutritional</a:t>
            </a:r>
            <a:r>
              <a:rPr lang="en-US" sz="3000"/>
              <a:t> Values</a:t>
            </a:r>
            <a:endParaRPr sz="3000"/>
          </a:p>
        </p:txBody>
      </p:sp>
      <p:sp>
        <p:nvSpPr>
          <p:cNvPr id="320" name="Google Shape;320;p3"/>
          <p:cNvSpPr/>
          <p:nvPr/>
        </p:nvSpPr>
        <p:spPr>
          <a:xfrm>
            <a:off x="-379800" y="-379800"/>
            <a:ext cx="379800" cy="379800"/>
          </a:xfrm>
          <a:prstGeom prst="rect">
            <a:avLst/>
          </a:prstGeom>
          <a:solidFill>
            <a:srgbClr val="FFFF00"/>
          </a:solidFill>
          <a:ln>
            <a:noFill/>
          </a:ln>
        </p:spPr>
        <p:txBody>
          <a:bodyPr anchorCtr="0" anchor="ctr" bIns="182850" lIns="182850" spcFirstLastPara="1" rIns="182850" wrap="square" tIns="182850">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p:txBody>
      </p:sp>
      <p:sp>
        <p:nvSpPr>
          <p:cNvPr id="321" name="Google Shape;321;p3"/>
          <p:cNvSpPr txBox="1"/>
          <p:nvPr/>
        </p:nvSpPr>
        <p:spPr>
          <a:xfrm>
            <a:off x="7364250" y="2146275"/>
            <a:ext cx="10774500" cy="7584300"/>
          </a:xfrm>
          <a:prstGeom prst="rect">
            <a:avLst/>
          </a:prstGeom>
          <a:noFill/>
          <a:ln>
            <a:noFill/>
          </a:ln>
        </p:spPr>
        <p:txBody>
          <a:bodyPr anchorCtr="0" anchor="t" bIns="45700" lIns="91425" spcFirstLastPara="1" rIns="91425" wrap="square" tIns="45700">
            <a:spAutoFit/>
          </a:bodyPr>
          <a:lstStyle/>
          <a:p>
            <a:pPr indent="-368300" lvl="0" marL="285750" marR="0" rtl="0" algn="l">
              <a:lnSpc>
                <a:spcPct val="100000"/>
              </a:lnSpc>
              <a:spcBef>
                <a:spcPts val="0"/>
              </a:spcBef>
              <a:spcAft>
                <a:spcPts val="0"/>
              </a:spcAft>
              <a:buClr>
                <a:srgbClr val="000000"/>
              </a:buClr>
              <a:buSzPts val="4800"/>
              <a:buFont typeface="Arial"/>
              <a:buChar char="•"/>
            </a:pPr>
            <a:r>
              <a:rPr lang="en-US" sz="4800">
                <a:latin typeface="Montserrat"/>
                <a:ea typeface="Montserrat"/>
                <a:cs typeface="Montserrat"/>
                <a:sym typeface="Montserrat"/>
              </a:rPr>
              <a:t>Accessibility</a:t>
            </a:r>
            <a:r>
              <a:rPr lang="en-US" sz="4800">
                <a:latin typeface="Montserrat"/>
                <a:ea typeface="Montserrat"/>
                <a:cs typeface="Montserrat"/>
                <a:sym typeface="Montserrat"/>
              </a:rPr>
              <a:t> of nutritional facts </a:t>
            </a:r>
            <a:endParaRPr sz="4800">
              <a:latin typeface="Montserrat"/>
              <a:ea typeface="Montserrat"/>
              <a:cs typeface="Montserrat"/>
              <a:sym typeface="Montserrat"/>
            </a:endParaRPr>
          </a:p>
          <a:p>
            <a:pPr indent="0" lvl="0" marL="457200" marR="0" rtl="0" algn="l">
              <a:lnSpc>
                <a:spcPct val="100000"/>
              </a:lnSpc>
              <a:spcBef>
                <a:spcPts val="0"/>
              </a:spcBef>
              <a:spcAft>
                <a:spcPts val="0"/>
              </a:spcAft>
              <a:buNone/>
            </a:pPr>
            <a:r>
              <a:rPr lang="en-US" sz="4800">
                <a:latin typeface="Montserrat"/>
                <a:ea typeface="Montserrat"/>
                <a:cs typeface="Montserrat"/>
                <a:sym typeface="Montserrat"/>
              </a:rPr>
              <a:t>  </a:t>
            </a:r>
            <a:endParaRPr sz="4800">
              <a:latin typeface="Montserrat"/>
              <a:ea typeface="Montserrat"/>
              <a:cs typeface="Montserrat"/>
              <a:sym typeface="Montserrat"/>
            </a:endParaRPr>
          </a:p>
          <a:p>
            <a:pPr indent="-368300" lvl="0" marL="285750" marR="0" rtl="0" algn="l">
              <a:lnSpc>
                <a:spcPct val="100000"/>
              </a:lnSpc>
              <a:spcBef>
                <a:spcPts val="0"/>
              </a:spcBef>
              <a:spcAft>
                <a:spcPts val="0"/>
              </a:spcAft>
              <a:buClr>
                <a:srgbClr val="000000"/>
              </a:buClr>
              <a:buSzPts val="4800"/>
              <a:buFont typeface="Arial"/>
              <a:buChar char="•"/>
            </a:pPr>
            <a:r>
              <a:rPr lang="en-US" sz="4800">
                <a:latin typeface="Montserrat"/>
                <a:ea typeface="Montserrat"/>
                <a:cs typeface="Montserrat"/>
                <a:sym typeface="Montserrat"/>
              </a:rPr>
              <a:t>Time wastage </a:t>
            </a:r>
            <a:endParaRPr sz="4800">
              <a:latin typeface="Montserrat"/>
              <a:ea typeface="Montserrat"/>
              <a:cs typeface="Montserrat"/>
              <a:sym typeface="Montserrat"/>
            </a:endParaRPr>
          </a:p>
          <a:p>
            <a:pPr indent="0" lvl="0" marL="457200" marR="0" rtl="0" algn="l">
              <a:lnSpc>
                <a:spcPct val="100000"/>
              </a:lnSpc>
              <a:spcBef>
                <a:spcPts val="0"/>
              </a:spcBef>
              <a:spcAft>
                <a:spcPts val="0"/>
              </a:spcAft>
              <a:buNone/>
            </a:pPr>
            <a:r>
              <a:t/>
            </a:r>
            <a:endParaRPr sz="4800">
              <a:latin typeface="Montserrat"/>
              <a:ea typeface="Montserrat"/>
              <a:cs typeface="Montserrat"/>
              <a:sym typeface="Montserrat"/>
            </a:endParaRPr>
          </a:p>
          <a:p>
            <a:pPr indent="-368300" lvl="0" marL="285750" marR="0" rtl="0" algn="l">
              <a:lnSpc>
                <a:spcPct val="100000"/>
              </a:lnSpc>
              <a:spcBef>
                <a:spcPts val="0"/>
              </a:spcBef>
              <a:spcAft>
                <a:spcPts val="0"/>
              </a:spcAft>
              <a:buClr>
                <a:srgbClr val="000000"/>
              </a:buClr>
              <a:buSzPts val="4800"/>
              <a:buFont typeface="Arial"/>
              <a:buChar char="•"/>
            </a:pPr>
            <a:r>
              <a:rPr lang="en-US" sz="4800">
                <a:latin typeface="Montserrat"/>
                <a:ea typeface="Montserrat"/>
                <a:cs typeface="Montserrat"/>
                <a:sym typeface="Montserrat"/>
              </a:rPr>
              <a:t>Waiting for food if it’s being replenished</a:t>
            </a:r>
            <a:endParaRPr sz="4800">
              <a:latin typeface="Montserrat"/>
              <a:ea typeface="Montserrat"/>
              <a:cs typeface="Montserrat"/>
              <a:sym typeface="Montserrat"/>
            </a:endParaRPr>
          </a:p>
          <a:p>
            <a:pPr indent="0" lvl="0" marL="457200" marR="0" rtl="0" algn="l">
              <a:lnSpc>
                <a:spcPct val="100000"/>
              </a:lnSpc>
              <a:spcBef>
                <a:spcPts val="0"/>
              </a:spcBef>
              <a:spcAft>
                <a:spcPts val="0"/>
              </a:spcAft>
              <a:buNone/>
            </a:pPr>
            <a:r>
              <a:t/>
            </a:r>
            <a:endParaRPr sz="4800">
              <a:latin typeface="Montserrat"/>
              <a:ea typeface="Montserrat"/>
              <a:cs typeface="Montserrat"/>
              <a:sym typeface="Montserrat"/>
            </a:endParaRPr>
          </a:p>
          <a:p>
            <a:pPr indent="-336550" lvl="0" marL="285750" rtl="0" algn="l">
              <a:spcBef>
                <a:spcPts val="0"/>
              </a:spcBef>
              <a:spcAft>
                <a:spcPts val="0"/>
              </a:spcAft>
              <a:buSzPts val="4800"/>
              <a:buChar char="•"/>
            </a:pPr>
            <a:r>
              <a:rPr lang="en-US" sz="4800">
                <a:latin typeface="Montserrat"/>
                <a:ea typeface="Montserrat"/>
                <a:cs typeface="Montserrat"/>
                <a:sym typeface="Montserrat"/>
              </a:rPr>
              <a:t>Hard for visitors to find meals according to their tastes </a:t>
            </a:r>
            <a:endParaRPr sz="48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sz="3500">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0" i="0" sz="4000" u="none" cap="none" strike="noStrike">
              <a:solidFill>
                <a:srgbClr val="222222"/>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0" i="0" sz="4000" u="none" cap="none" strike="noStrike">
              <a:solidFill>
                <a:srgbClr val="222222"/>
              </a:solidFill>
              <a:latin typeface="Montserrat"/>
              <a:ea typeface="Montserrat"/>
              <a:cs typeface="Montserrat"/>
              <a:sym typeface="Montserrat"/>
            </a:endParaRPr>
          </a:p>
          <a:p>
            <a:pPr indent="-31750" lvl="0" marL="285750" marR="0" rtl="0" algn="l">
              <a:lnSpc>
                <a:spcPct val="100000"/>
              </a:lnSpc>
              <a:spcBef>
                <a:spcPts val="0"/>
              </a:spcBef>
              <a:spcAft>
                <a:spcPts val="0"/>
              </a:spcAft>
              <a:buClr>
                <a:srgbClr val="000000"/>
              </a:buClr>
              <a:buSzPts val="4000"/>
              <a:buFont typeface="Arial"/>
              <a:buNone/>
            </a:pPr>
            <a:r>
              <a:t/>
            </a:r>
            <a:endParaRPr b="0" i="0" sz="4000" u="none" cap="none" strike="noStrike">
              <a:solidFill>
                <a:srgbClr val="000000"/>
              </a:solidFill>
              <a:latin typeface="Montserrat"/>
              <a:ea typeface="Montserrat"/>
              <a:cs typeface="Montserrat"/>
              <a:sym typeface="Montserrat"/>
            </a:endParaRPr>
          </a:p>
          <a:p>
            <a:pPr indent="0" lvl="0" marL="0" marR="0" rtl="0" algn="l">
              <a:lnSpc>
                <a:spcPct val="100000"/>
              </a:lnSpc>
              <a:spcBef>
                <a:spcPts val="0"/>
              </a:spcBef>
              <a:spcAft>
                <a:spcPts val="0"/>
              </a:spcAft>
              <a:buNone/>
            </a:pPr>
            <a:r>
              <a:t/>
            </a:r>
            <a:endParaRPr b="0" i="0" sz="4000" u="none" cap="none" strike="noStrike">
              <a:solidFill>
                <a:srgbClr val="000000"/>
              </a:solidFill>
              <a:latin typeface="Montserrat"/>
              <a:ea typeface="Montserrat"/>
              <a:cs typeface="Montserrat"/>
              <a:sym typeface="Montserrat"/>
            </a:endParaRPr>
          </a:p>
        </p:txBody>
      </p:sp>
      <p:pic>
        <p:nvPicPr>
          <p:cNvPr id="322" name="Google Shape;322;p3"/>
          <p:cNvPicPr preferRelativeResize="0"/>
          <p:nvPr/>
        </p:nvPicPr>
        <p:blipFill>
          <a:blip r:embed="rId3">
            <a:alphaModFix/>
          </a:blip>
          <a:stretch>
            <a:fillRect/>
          </a:stretch>
        </p:blipFill>
        <p:spPr>
          <a:xfrm>
            <a:off x="297500" y="2146270"/>
            <a:ext cx="6894300" cy="641178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4"/>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53585F"/>
              </a:buClr>
              <a:buSzPts val="1100"/>
              <a:buFont typeface="Arial"/>
              <a:buNone/>
            </a:pPr>
            <a:fld id="{00000000-1234-1234-1234-123412341234}" type="slidenum">
              <a:rPr lang="en-US"/>
              <a:t>‹#›</a:t>
            </a:fld>
            <a:endParaRPr b="0"/>
          </a:p>
        </p:txBody>
      </p:sp>
      <p:sp>
        <p:nvSpPr>
          <p:cNvPr id="328" name="Google Shape;328;p4"/>
          <p:cNvSpPr txBox="1"/>
          <p:nvPr>
            <p:ph idx="1" type="body"/>
          </p:nvPr>
        </p:nvSpPr>
        <p:spPr>
          <a:xfrm>
            <a:off x="1034025" y="8534000"/>
            <a:ext cx="5005500" cy="68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lang="en-US" sz="2000"/>
              <a:t>NYUAD Students sharing </a:t>
            </a:r>
            <a:r>
              <a:rPr lang="en-US" sz="2000"/>
              <a:t>meal swipe</a:t>
            </a:r>
            <a:r>
              <a:rPr lang="en-US" sz="2000"/>
              <a:t> </a:t>
            </a:r>
            <a:endParaRPr sz="2000"/>
          </a:p>
        </p:txBody>
      </p:sp>
      <p:sp>
        <p:nvSpPr>
          <p:cNvPr id="329" name="Google Shape;329;p4"/>
          <p:cNvSpPr txBox="1"/>
          <p:nvPr>
            <p:ph type="title"/>
          </p:nvPr>
        </p:nvSpPr>
        <p:spPr>
          <a:xfrm>
            <a:off x="297490" y="747263"/>
            <a:ext cx="9354600" cy="379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200"/>
              <a:buNone/>
            </a:pPr>
            <a:r>
              <a:rPr lang="en-US" sz="3000"/>
              <a:t>The Problems : Mealswipe Share</a:t>
            </a:r>
            <a:endParaRPr sz="3000"/>
          </a:p>
        </p:txBody>
      </p:sp>
      <p:sp>
        <p:nvSpPr>
          <p:cNvPr id="330" name="Google Shape;330;p4"/>
          <p:cNvSpPr/>
          <p:nvPr/>
        </p:nvSpPr>
        <p:spPr>
          <a:xfrm>
            <a:off x="-379800" y="-379800"/>
            <a:ext cx="379800" cy="379800"/>
          </a:xfrm>
          <a:prstGeom prst="rect">
            <a:avLst/>
          </a:prstGeom>
          <a:solidFill>
            <a:srgbClr val="FFFF00"/>
          </a:solidFill>
          <a:ln>
            <a:noFill/>
          </a:ln>
        </p:spPr>
        <p:txBody>
          <a:bodyPr anchorCtr="0" anchor="ctr" bIns="182850" lIns="182850" spcFirstLastPara="1" rIns="182850" wrap="square" tIns="182850">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p:txBody>
      </p:sp>
      <p:sp>
        <p:nvSpPr>
          <p:cNvPr id="331" name="Google Shape;331;p4"/>
          <p:cNvSpPr txBox="1"/>
          <p:nvPr/>
        </p:nvSpPr>
        <p:spPr>
          <a:xfrm>
            <a:off x="7528650" y="2468951"/>
            <a:ext cx="10379400" cy="7818300"/>
          </a:xfrm>
          <a:prstGeom prst="rect">
            <a:avLst/>
          </a:prstGeom>
          <a:noFill/>
          <a:ln>
            <a:noFill/>
          </a:ln>
        </p:spPr>
        <p:txBody>
          <a:bodyPr anchorCtr="0" anchor="t" bIns="45700" lIns="91425" spcFirstLastPara="1" rIns="91425" wrap="square" tIns="45700">
            <a:spAutoFit/>
          </a:bodyPr>
          <a:lstStyle/>
          <a:p>
            <a:pPr indent="-336550" lvl="0" marL="285750" marR="0" rtl="0" algn="l">
              <a:lnSpc>
                <a:spcPct val="100000"/>
              </a:lnSpc>
              <a:spcBef>
                <a:spcPts val="0"/>
              </a:spcBef>
              <a:spcAft>
                <a:spcPts val="0"/>
              </a:spcAft>
              <a:buClr>
                <a:srgbClr val="000000"/>
              </a:buClr>
              <a:buSzPts val="4800"/>
              <a:buFont typeface="Arial"/>
              <a:buChar char="•"/>
            </a:pPr>
            <a:r>
              <a:rPr b="0" i="0" lang="en-US" sz="4800" u="none" cap="none" strike="noStrike">
                <a:solidFill>
                  <a:srgbClr val="000000"/>
                </a:solidFill>
                <a:latin typeface="Montserrat"/>
                <a:ea typeface="Montserrat"/>
                <a:cs typeface="Montserrat"/>
                <a:sym typeface="Montserrat"/>
              </a:rPr>
              <a:t> </a:t>
            </a:r>
            <a:r>
              <a:rPr lang="en-US" sz="4800">
                <a:latin typeface="Montserrat"/>
                <a:ea typeface="Montserrat"/>
                <a:cs typeface="Montserrat"/>
                <a:sym typeface="Montserrat"/>
              </a:rPr>
              <a:t>Students running out of </a:t>
            </a:r>
            <a:r>
              <a:rPr lang="en-US" sz="4800">
                <a:latin typeface="Montserrat"/>
                <a:ea typeface="Montserrat"/>
                <a:cs typeface="Montserrat"/>
                <a:sym typeface="Montserrat"/>
              </a:rPr>
              <a:t>meal swipes</a:t>
            </a:r>
            <a:r>
              <a:rPr lang="en-US" sz="4800">
                <a:latin typeface="Montserrat"/>
                <a:ea typeface="Montserrat"/>
                <a:cs typeface="Montserrat"/>
                <a:sym typeface="Montserrat"/>
              </a:rPr>
              <a:t> during the weekend</a:t>
            </a:r>
            <a:endParaRPr sz="4800">
              <a:latin typeface="Montserrat"/>
              <a:ea typeface="Montserrat"/>
              <a:cs typeface="Montserrat"/>
              <a:sym typeface="Montserrat"/>
            </a:endParaRPr>
          </a:p>
          <a:p>
            <a:pPr indent="0" lvl="0" marL="457200" marR="0" rtl="0" algn="l">
              <a:lnSpc>
                <a:spcPct val="100000"/>
              </a:lnSpc>
              <a:spcBef>
                <a:spcPts val="0"/>
              </a:spcBef>
              <a:spcAft>
                <a:spcPts val="0"/>
              </a:spcAft>
              <a:buNone/>
            </a:pPr>
            <a:r>
              <a:t/>
            </a:r>
            <a:endParaRPr sz="4800">
              <a:latin typeface="Montserrat"/>
              <a:ea typeface="Montserrat"/>
              <a:cs typeface="Montserrat"/>
              <a:sym typeface="Montserrat"/>
            </a:endParaRPr>
          </a:p>
          <a:p>
            <a:pPr indent="-336550" lvl="0" marL="285750" marR="0" rtl="0" algn="l">
              <a:lnSpc>
                <a:spcPct val="100000"/>
              </a:lnSpc>
              <a:spcBef>
                <a:spcPts val="0"/>
              </a:spcBef>
              <a:spcAft>
                <a:spcPts val="0"/>
              </a:spcAft>
              <a:buClr>
                <a:srgbClr val="000000"/>
              </a:buClr>
              <a:buSzPts val="4800"/>
              <a:buFont typeface="Arial"/>
              <a:buChar char="•"/>
            </a:pPr>
            <a:r>
              <a:rPr lang="en-US" sz="4800">
                <a:latin typeface="Montserrat"/>
                <a:ea typeface="Montserrat"/>
                <a:cs typeface="Montserrat"/>
                <a:sym typeface="Montserrat"/>
              </a:rPr>
              <a:t>Budget management struggles (Campus dirhams + meal swipes)</a:t>
            </a:r>
            <a:endParaRPr sz="4800">
              <a:latin typeface="Montserrat"/>
              <a:ea typeface="Montserrat"/>
              <a:cs typeface="Montserrat"/>
              <a:sym typeface="Montserrat"/>
            </a:endParaRPr>
          </a:p>
          <a:p>
            <a:pPr indent="0" lvl="0" marL="457200" marR="0" rtl="0" algn="l">
              <a:lnSpc>
                <a:spcPct val="100000"/>
              </a:lnSpc>
              <a:spcBef>
                <a:spcPts val="0"/>
              </a:spcBef>
              <a:spcAft>
                <a:spcPts val="0"/>
              </a:spcAft>
              <a:buNone/>
            </a:pPr>
            <a:r>
              <a:t/>
            </a:r>
            <a:endParaRPr sz="4800">
              <a:latin typeface="Montserrat"/>
              <a:ea typeface="Montserrat"/>
              <a:cs typeface="Montserrat"/>
              <a:sym typeface="Montserrat"/>
            </a:endParaRPr>
          </a:p>
          <a:p>
            <a:pPr indent="-336550" lvl="0" marL="285750" marR="0" rtl="0" algn="l">
              <a:lnSpc>
                <a:spcPct val="100000"/>
              </a:lnSpc>
              <a:spcBef>
                <a:spcPts val="0"/>
              </a:spcBef>
              <a:spcAft>
                <a:spcPts val="0"/>
              </a:spcAft>
              <a:buClr>
                <a:srgbClr val="000000"/>
              </a:buClr>
              <a:buSzPts val="4800"/>
              <a:buFont typeface="Arial"/>
              <a:buChar char="•"/>
            </a:pPr>
            <a:r>
              <a:rPr lang="en-US" sz="4800">
                <a:latin typeface="Montserrat"/>
                <a:ea typeface="Montserrat"/>
                <a:cs typeface="Montserrat"/>
                <a:sym typeface="Montserrat"/>
              </a:rPr>
              <a:t>Struggling to social and meet new people</a:t>
            </a:r>
            <a:endParaRPr b="0" i="0" sz="4800" u="none" cap="none" strike="noStrike">
              <a:solidFill>
                <a:srgbClr val="000000"/>
              </a:solidFill>
              <a:latin typeface="Montserrat"/>
              <a:ea typeface="Montserrat"/>
              <a:cs typeface="Montserrat"/>
              <a:sym typeface="Montserrat"/>
            </a:endParaRPr>
          </a:p>
        </p:txBody>
      </p:sp>
      <p:pic>
        <p:nvPicPr>
          <p:cNvPr id="332" name="Google Shape;332;p4"/>
          <p:cNvPicPr preferRelativeResize="0"/>
          <p:nvPr/>
        </p:nvPicPr>
        <p:blipFill>
          <a:blip r:embed="rId3">
            <a:alphaModFix/>
          </a:blip>
          <a:stretch>
            <a:fillRect/>
          </a:stretch>
        </p:blipFill>
        <p:spPr>
          <a:xfrm>
            <a:off x="297500" y="2241775"/>
            <a:ext cx="6809574" cy="62922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g6b896b0a8b_1_64"/>
          <p:cNvSpPr txBox="1"/>
          <p:nvPr>
            <p:ph idx="12" type="sldNum"/>
          </p:nvPr>
        </p:nvSpPr>
        <p:spPr>
          <a:xfrm>
            <a:off x="17528400" y="9907200"/>
            <a:ext cx="379800" cy="3798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53585F"/>
              </a:buClr>
              <a:buSzPts val="1100"/>
              <a:buFont typeface="Arial"/>
              <a:buNone/>
            </a:pPr>
            <a:fld id="{00000000-1234-1234-1234-123412341234}" type="slidenum">
              <a:rPr lang="en-US"/>
              <a:t>‹#›</a:t>
            </a:fld>
            <a:endParaRPr b="0"/>
          </a:p>
        </p:txBody>
      </p:sp>
      <p:sp>
        <p:nvSpPr>
          <p:cNvPr id="338" name="Google Shape;338;g6b896b0a8b_1_64"/>
          <p:cNvSpPr txBox="1"/>
          <p:nvPr>
            <p:ph idx="2" type="body"/>
          </p:nvPr>
        </p:nvSpPr>
        <p:spPr>
          <a:xfrm>
            <a:off x="294975" y="4270650"/>
            <a:ext cx="11794800" cy="486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sz="9600"/>
              <a:t>How do we tackle this issue?</a:t>
            </a:r>
            <a:endParaRPr sz="9600"/>
          </a:p>
        </p:txBody>
      </p:sp>
      <p:pic>
        <p:nvPicPr>
          <p:cNvPr id="339" name="Google Shape;339;g6b896b0a8b_1_64"/>
          <p:cNvPicPr preferRelativeResize="0"/>
          <p:nvPr/>
        </p:nvPicPr>
        <p:blipFill>
          <a:blip r:embed="rId3">
            <a:alphaModFix/>
          </a:blip>
          <a:stretch>
            <a:fillRect/>
          </a:stretch>
        </p:blipFill>
        <p:spPr>
          <a:xfrm>
            <a:off x="11481075" y="3417725"/>
            <a:ext cx="5712925" cy="5712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g6b896b0a8b_3_36"/>
          <p:cNvSpPr txBox="1"/>
          <p:nvPr>
            <p:ph idx="12" type="sldNum"/>
          </p:nvPr>
        </p:nvSpPr>
        <p:spPr>
          <a:xfrm>
            <a:off x="17528400" y="9907200"/>
            <a:ext cx="379800" cy="3798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53585F"/>
              </a:buClr>
              <a:buSzPts val="1100"/>
              <a:buFont typeface="Arial"/>
              <a:buNone/>
            </a:pPr>
            <a:fld id="{00000000-1234-1234-1234-123412341234}" type="slidenum">
              <a:rPr lang="en-US"/>
              <a:t>‹#›</a:t>
            </a:fld>
            <a:endParaRPr b="0"/>
          </a:p>
        </p:txBody>
      </p:sp>
      <p:sp>
        <p:nvSpPr>
          <p:cNvPr id="345" name="Google Shape;345;g6b896b0a8b_3_36"/>
          <p:cNvSpPr txBox="1"/>
          <p:nvPr/>
        </p:nvSpPr>
        <p:spPr>
          <a:xfrm>
            <a:off x="1970400" y="1286650"/>
            <a:ext cx="11481900" cy="778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Font typeface="Arial"/>
              <a:buNone/>
            </a:pPr>
            <a:r>
              <a:rPr b="1" lang="en-US" sz="6000">
                <a:solidFill>
                  <a:srgbClr val="000000"/>
                </a:solidFill>
                <a:latin typeface="Montserrat"/>
                <a:ea typeface="Montserrat"/>
                <a:cs typeface="Montserrat"/>
                <a:sym typeface="Montserrat"/>
              </a:rPr>
              <a:t>Solution</a:t>
            </a:r>
            <a:endParaRPr b="1" sz="6000">
              <a:solidFill>
                <a:srgbClr val="000000"/>
              </a:solidFill>
              <a:latin typeface="Montserrat"/>
              <a:ea typeface="Montserrat"/>
              <a:cs typeface="Montserrat"/>
              <a:sym typeface="Montserrat"/>
            </a:endParaRPr>
          </a:p>
          <a:p>
            <a:pPr indent="0" lvl="0" marL="0" rtl="0" algn="l">
              <a:spcBef>
                <a:spcPts val="0"/>
              </a:spcBef>
              <a:spcAft>
                <a:spcPts val="0"/>
              </a:spcAft>
              <a:buClr>
                <a:srgbClr val="000000"/>
              </a:buClr>
              <a:buFont typeface="Arial"/>
              <a:buNone/>
            </a:pPr>
            <a:r>
              <a:t/>
            </a:r>
            <a:endParaRPr b="1" sz="6000">
              <a:solidFill>
                <a:srgbClr val="000000"/>
              </a:solidFill>
              <a:latin typeface="Montserrat"/>
              <a:ea typeface="Montserrat"/>
              <a:cs typeface="Montserrat"/>
              <a:sym typeface="Montserrat"/>
            </a:endParaRPr>
          </a:p>
          <a:p>
            <a:pPr indent="0" lvl="0" marL="0" rtl="0" algn="l">
              <a:spcBef>
                <a:spcPts val="0"/>
              </a:spcBef>
              <a:spcAft>
                <a:spcPts val="0"/>
              </a:spcAft>
              <a:buNone/>
            </a:pPr>
            <a:r>
              <a:rPr lang="en-US" sz="6000">
                <a:latin typeface="Montserrat"/>
                <a:ea typeface="Montserrat"/>
                <a:cs typeface="Montserrat"/>
                <a:sym typeface="Montserrat"/>
              </a:rPr>
              <a:t>A product for NYUAD students that enables them to access a wide variety of information regarding food availability, nutrition, allergies and meal swipe sharing.</a:t>
            </a:r>
            <a:endParaRPr sz="6000">
              <a:latin typeface="Montserrat"/>
              <a:ea typeface="Montserrat"/>
              <a:cs typeface="Montserrat"/>
              <a:sym typeface="Montserrat"/>
            </a:endParaRPr>
          </a:p>
        </p:txBody>
      </p:sp>
      <p:pic>
        <p:nvPicPr>
          <p:cNvPr id="346" name="Google Shape;346;g6b896b0a8b_3_36"/>
          <p:cNvPicPr preferRelativeResize="0"/>
          <p:nvPr/>
        </p:nvPicPr>
        <p:blipFill>
          <a:blip r:embed="rId3">
            <a:alphaModFix/>
          </a:blip>
          <a:stretch>
            <a:fillRect/>
          </a:stretch>
        </p:blipFill>
        <p:spPr>
          <a:xfrm>
            <a:off x="13452301" y="1804350"/>
            <a:ext cx="4076099" cy="7788024"/>
          </a:xfrm>
          <a:prstGeom prst="rect">
            <a:avLst/>
          </a:prstGeom>
          <a:noFill/>
          <a:ln>
            <a:noFill/>
          </a:ln>
        </p:spPr>
      </p:pic>
      <p:pic>
        <p:nvPicPr>
          <p:cNvPr id="347" name="Google Shape;347;g6b896b0a8b_3_36"/>
          <p:cNvPicPr preferRelativeResize="0"/>
          <p:nvPr/>
        </p:nvPicPr>
        <p:blipFill>
          <a:blip r:embed="rId4">
            <a:alphaModFix/>
          </a:blip>
          <a:stretch>
            <a:fillRect/>
          </a:stretch>
        </p:blipFill>
        <p:spPr>
          <a:xfrm>
            <a:off x="13748725" y="2676100"/>
            <a:ext cx="3485700" cy="5924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sp>
        <p:nvSpPr>
          <p:cNvPr id="352" name="Google Shape;352;p6"/>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53585F"/>
              </a:buClr>
              <a:buSzPts val="1100"/>
              <a:buFont typeface="Arial"/>
              <a:buNone/>
            </a:pPr>
            <a:fld id="{00000000-1234-1234-1234-123412341234}" type="slidenum">
              <a:rPr lang="en-US"/>
              <a:t>‹#›</a:t>
            </a:fld>
            <a:endParaRPr b="0"/>
          </a:p>
        </p:txBody>
      </p:sp>
      <p:sp>
        <p:nvSpPr>
          <p:cNvPr id="353" name="Google Shape;353;p6"/>
          <p:cNvSpPr/>
          <p:nvPr/>
        </p:nvSpPr>
        <p:spPr>
          <a:xfrm>
            <a:off x="-379800" y="-379800"/>
            <a:ext cx="379800" cy="379800"/>
          </a:xfrm>
          <a:prstGeom prst="rect">
            <a:avLst/>
          </a:prstGeom>
          <a:solidFill>
            <a:srgbClr val="FFFF00"/>
          </a:solidFill>
          <a:ln>
            <a:noFill/>
          </a:ln>
        </p:spPr>
        <p:txBody>
          <a:bodyPr anchorCtr="0" anchor="ctr" bIns="182850" lIns="182850" spcFirstLastPara="1" rIns="182850" wrap="square" tIns="182850">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p:txBody>
      </p:sp>
      <p:sp>
        <p:nvSpPr>
          <p:cNvPr id="354" name="Google Shape;354;p6"/>
          <p:cNvSpPr txBox="1"/>
          <p:nvPr/>
        </p:nvSpPr>
        <p:spPr>
          <a:xfrm>
            <a:off x="1622500" y="542225"/>
            <a:ext cx="14845800" cy="1098600"/>
          </a:xfrm>
          <a:prstGeom prst="rect">
            <a:avLst/>
          </a:prstGeom>
          <a:noFill/>
          <a:ln cap="flat" cmpd="sng" w="9525">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rPr b="1" lang="en-US" sz="6000">
                <a:latin typeface="Montserrat"/>
                <a:ea typeface="Montserrat"/>
                <a:cs typeface="Montserrat"/>
                <a:sym typeface="Montserrat"/>
              </a:rPr>
              <a:t>Ingredient</a:t>
            </a:r>
            <a:r>
              <a:rPr b="1" lang="en-US" sz="6000">
                <a:latin typeface="Montserrat"/>
                <a:ea typeface="Montserrat"/>
                <a:cs typeface="Montserrat"/>
                <a:sym typeface="Montserrat"/>
              </a:rPr>
              <a:t>s</a:t>
            </a:r>
            <a:endParaRPr b="1" sz="6000">
              <a:latin typeface="Montserrat"/>
              <a:ea typeface="Montserrat"/>
              <a:cs typeface="Montserrat"/>
              <a:sym typeface="Montserrat"/>
            </a:endParaRPr>
          </a:p>
        </p:txBody>
      </p:sp>
      <p:grpSp>
        <p:nvGrpSpPr>
          <p:cNvPr id="355" name="Google Shape;355;p6"/>
          <p:cNvGrpSpPr/>
          <p:nvPr/>
        </p:nvGrpSpPr>
        <p:grpSpPr>
          <a:xfrm>
            <a:off x="12139541" y="5661110"/>
            <a:ext cx="5398161" cy="2998271"/>
            <a:chOff x="6038025" y="2807115"/>
            <a:chExt cx="2469650" cy="1176300"/>
          </a:xfrm>
        </p:grpSpPr>
        <p:cxnSp>
          <p:nvCxnSpPr>
            <p:cNvPr id="356" name="Google Shape;356;p6"/>
            <p:cNvCxnSpPr/>
            <p:nvPr/>
          </p:nvCxnSpPr>
          <p:spPr>
            <a:xfrm>
              <a:off x="6038025" y="3312550"/>
              <a:ext cx="582000" cy="0"/>
            </a:xfrm>
            <a:prstGeom prst="straightConnector1">
              <a:avLst/>
            </a:prstGeom>
            <a:noFill/>
            <a:ln cap="flat" cmpd="sng" w="9525">
              <a:solidFill>
                <a:srgbClr val="C2C2C2"/>
              </a:solidFill>
              <a:prstDash val="solid"/>
              <a:round/>
              <a:headEnd len="sm" w="sm" type="none"/>
              <a:tailEnd len="sm" w="sm" type="none"/>
            </a:ln>
          </p:spPr>
        </p:cxnSp>
        <p:sp>
          <p:nvSpPr>
            <p:cNvPr id="357" name="Google Shape;357;p6"/>
            <p:cNvSpPr txBox="1"/>
            <p:nvPr/>
          </p:nvSpPr>
          <p:spPr>
            <a:xfrm>
              <a:off x="6640475" y="2807115"/>
              <a:ext cx="1867200" cy="1176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t/>
              </a:r>
              <a:endParaRPr b="1" sz="800">
                <a:latin typeface="Roboto"/>
                <a:ea typeface="Roboto"/>
                <a:cs typeface="Roboto"/>
                <a:sym typeface="Roboto"/>
              </a:endParaRPr>
            </a:p>
          </p:txBody>
        </p:sp>
        <p:sp>
          <p:nvSpPr>
            <p:cNvPr id="358" name="Google Shape;358;p6"/>
            <p:cNvSpPr/>
            <p:nvPr/>
          </p:nvSpPr>
          <p:spPr>
            <a:xfrm>
              <a:off x="6424027" y="3212150"/>
              <a:ext cx="198600" cy="198300"/>
            </a:xfrm>
            <a:prstGeom prst="ellipse">
              <a:avLst/>
            </a:prstGeom>
            <a:solidFill>
              <a:srgbClr val="9225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6"/>
            <p:cNvSpPr txBox="1"/>
            <p:nvPr/>
          </p:nvSpPr>
          <p:spPr>
            <a:xfrm>
              <a:off x="6399017" y="3156109"/>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t/>
              </a:r>
              <a:endParaRPr sz="800">
                <a:solidFill>
                  <a:srgbClr val="FFFFFF"/>
                </a:solidFill>
                <a:latin typeface="Roboto"/>
                <a:ea typeface="Roboto"/>
                <a:cs typeface="Roboto"/>
                <a:sym typeface="Roboto"/>
              </a:endParaRPr>
            </a:p>
          </p:txBody>
        </p:sp>
      </p:grpSp>
      <p:grpSp>
        <p:nvGrpSpPr>
          <p:cNvPr id="360" name="Google Shape;360;p6"/>
          <p:cNvGrpSpPr/>
          <p:nvPr/>
        </p:nvGrpSpPr>
        <p:grpSpPr>
          <a:xfrm>
            <a:off x="332505" y="3597053"/>
            <a:ext cx="6545870" cy="3093090"/>
            <a:chOff x="636325" y="2015120"/>
            <a:chExt cx="2994725" cy="1213500"/>
          </a:xfrm>
        </p:grpSpPr>
        <p:sp>
          <p:nvSpPr>
            <p:cNvPr id="361" name="Google Shape;361;p6"/>
            <p:cNvSpPr txBox="1"/>
            <p:nvPr/>
          </p:nvSpPr>
          <p:spPr>
            <a:xfrm>
              <a:off x="636325" y="2015120"/>
              <a:ext cx="1867200" cy="121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t/>
              </a:r>
              <a:endParaRPr b="1" sz="800">
                <a:latin typeface="Roboto"/>
                <a:ea typeface="Roboto"/>
                <a:cs typeface="Roboto"/>
                <a:sym typeface="Roboto"/>
              </a:endParaRPr>
            </a:p>
          </p:txBody>
        </p:sp>
        <p:cxnSp>
          <p:nvCxnSpPr>
            <p:cNvPr id="362" name="Google Shape;362;p6"/>
            <p:cNvCxnSpPr/>
            <p:nvPr/>
          </p:nvCxnSpPr>
          <p:spPr>
            <a:xfrm rot="10800000">
              <a:off x="2587350" y="2536350"/>
              <a:ext cx="1043700" cy="0"/>
            </a:xfrm>
            <a:prstGeom prst="straightConnector1">
              <a:avLst/>
            </a:prstGeom>
            <a:noFill/>
            <a:ln cap="flat" cmpd="sng" w="9525">
              <a:solidFill>
                <a:srgbClr val="C2C2C2"/>
              </a:solidFill>
              <a:prstDash val="solid"/>
              <a:round/>
              <a:headEnd len="sm" w="sm" type="none"/>
              <a:tailEnd len="sm" w="sm" type="none"/>
            </a:ln>
          </p:spPr>
        </p:cxnSp>
        <p:sp>
          <p:nvSpPr>
            <p:cNvPr id="363" name="Google Shape;363;p6"/>
            <p:cNvSpPr/>
            <p:nvPr/>
          </p:nvSpPr>
          <p:spPr>
            <a:xfrm>
              <a:off x="2523501" y="2431050"/>
              <a:ext cx="198600" cy="198300"/>
            </a:xfrm>
            <a:prstGeom prst="ellipse">
              <a:avLst/>
            </a:prstGeom>
            <a:solidFill>
              <a:srgbClr val="761E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6"/>
            <p:cNvSpPr txBox="1"/>
            <p:nvPr/>
          </p:nvSpPr>
          <p:spPr>
            <a:xfrm>
              <a:off x="2498491" y="2373759"/>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t/>
              </a:r>
              <a:endParaRPr sz="800">
                <a:solidFill>
                  <a:srgbClr val="FFFFFF"/>
                </a:solidFill>
                <a:latin typeface="Roboto"/>
                <a:ea typeface="Roboto"/>
                <a:cs typeface="Roboto"/>
                <a:sym typeface="Roboto"/>
              </a:endParaRPr>
            </a:p>
          </p:txBody>
        </p:sp>
      </p:grpSp>
      <p:grpSp>
        <p:nvGrpSpPr>
          <p:cNvPr id="365" name="Google Shape;365;p6"/>
          <p:cNvGrpSpPr/>
          <p:nvPr/>
        </p:nvGrpSpPr>
        <p:grpSpPr>
          <a:xfrm>
            <a:off x="9669751" y="1395823"/>
            <a:ext cx="7867951" cy="2998271"/>
            <a:chOff x="4908100" y="1098155"/>
            <a:chExt cx="3599575" cy="1176300"/>
          </a:xfrm>
        </p:grpSpPr>
        <p:cxnSp>
          <p:nvCxnSpPr>
            <p:cNvPr id="366" name="Google Shape;366;p6"/>
            <p:cNvCxnSpPr/>
            <p:nvPr/>
          </p:nvCxnSpPr>
          <p:spPr>
            <a:xfrm>
              <a:off x="4908100" y="1593250"/>
              <a:ext cx="1715100" cy="0"/>
            </a:xfrm>
            <a:prstGeom prst="straightConnector1">
              <a:avLst/>
            </a:prstGeom>
            <a:noFill/>
            <a:ln cap="flat" cmpd="sng" w="9525">
              <a:solidFill>
                <a:srgbClr val="C2C2C2"/>
              </a:solidFill>
              <a:prstDash val="solid"/>
              <a:round/>
              <a:headEnd len="sm" w="sm" type="none"/>
              <a:tailEnd len="sm" w="sm" type="none"/>
            </a:ln>
          </p:spPr>
        </p:cxnSp>
        <p:sp>
          <p:nvSpPr>
            <p:cNvPr id="367" name="Google Shape;367;p6"/>
            <p:cNvSpPr txBox="1"/>
            <p:nvPr/>
          </p:nvSpPr>
          <p:spPr>
            <a:xfrm>
              <a:off x="6640475" y="1098155"/>
              <a:ext cx="1867200" cy="1176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None/>
              </a:pPr>
              <a:r>
                <a:t/>
              </a:r>
              <a:endParaRPr b="1">
                <a:latin typeface="Roboto"/>
                <a:ea typeface="Roboto"/>
                <a:cs typeface="Roboto"/>
                <a:sym typeface="Roboto"/>
              </a:endParaRPr>
            </a:p>
          </p:txBody>
        </p:sp>
        <p:sp>
          <p:nvSpPr>
            <p:cNvPr id="368" name="Google Shape;368;p6"/>
            <p:cNvSpPr/>
            <p:nvPr/>
          </p:nvSpPr>
          <p:spPr>
            <a:xfrm>
              <a:off x="6427830" y="1493307"/>
              <a:ext cx="198600" cy="198300"/>
            </a:xfrm>
            <a:prstGeom prst="ellipse">
              <a:avLst/>
            </a:prstGeom>
            <a:solidFill>
              <a:srgbClr val="701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6"/>
            <p:cNvSpPr txBox="1"/>
            <p:nvPr/>
          </p:nvSpPr>
          <p:spPr>
            <a:xfrm>
              <a:off x="6402820" y="1436790"/>
              <a:ext cx="2475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t/>
              </a:r>
              <a:endParaRPr sz="800">
                <a:solidFill>
                  <a:srgbClr val="FFFFFF"/>
                </a:solidFill>
                <a:latin typeface="Roboto"/>
                <a:ea typeface="Roboto"/>
                <a:cs typeface="Roboto"/>
                <a:sym typeface="Roboto"/>
              </a:endParaRPr>
            </a:p>
          </p:txBody>
        </p:sp>
      </p:grpSp>
      <p:grpSp>
        <p:nvGrpSpPr>
          <p:cNvPr id="370" name="Google Shape;370;p6"/>
          <p:cNvGrpSpPr/>
          <p:nvPr/>
        </p:nvGrpSpPr>
        <p:grpSpPr>
          <a:xfrm>
            <a:off x="5484890" y="1548915"/>
            <a:ext cx="7297802" cy="7745945"/>
            <a:chOff x="2991269" y="1153325"/>
            <a:chExt cx="3514811" cy="3252003"/>
          </a:xfrm>
        </p:grpSpPr>
        <p:sp>
          <p:nvSpPr>
            <p:cNvPr id="371" name="Google Shape;371;p6"/>
            <p:cNvSpPr/>
            <p:nvPr/>
          </p:nvSpPr>
          <p:spPr>
            <a:xfrm>
              <a:off x="3477586" y="2585458"/>
              <a:ext cx="2541910" cy="950456"/>
            </a:xfrm>
            <a:custGeom>
              <a:rect b="b" l="l" r="r" t="t"/>
              <a:pathLst>
                <a:path extrusionOk="0" h="43529" w="126826">
                  <a:moveTo>
                    <a:pt x="0" y="20002"/>
                  </a:moveTo>
                  <a:lnTo>
                    <a:pt x="63389" y="43529"/>
                  </a:lnTo>
                  <a:lnTo>
                    <a:pt x="126826" y="19907"/>
                  </a:lnTo>
                  <a:lnTo>
                    <a:pt x="63580" y="0"/>
                  </a:lnTo>
                  <a:close/>
                </a:path>
              </a:pathLst>
            </a:custGeom>
            <a:solidFill>
              <a:srgbClr val="D9D9D9"/>
            </a:solidFill>
            <a:ln>
              <a:noFill/>
            </a:ln>
          </p:spPr>
        </p:sp>
        <p:sp>
          <p:nvSpPr>
            <p:cNvPr id="372" name="Google Shape;372;p6"/>
            <p:cNvSpPr/>
            <p:nvPr/>
          </p:nvSpPr>
          <p:spPr>
            <a:xfrm>
              <a:off x="2991269" y="3020977"/>
              <a:ext cx="1758228" cy="1384350"/>
            </a:xfrm>
            <a:custGeom>
              <a:rect b="b" l="l" r="r" t="t"/>
              <a:pathLst>
                <a:path extrusionOk="0" h="63817" w="87725">
                  <a:moveTo>
                    <a:pt x="24288" y="0"/>
                  </a:moveTo>
                  <a:lnTo>
                    <a:pt x="0" y="29908"/>
                  </a:lnTo>
                  <a:lnTo>
                    <a:pt x="87725" y="63817"/>
                  </a:lnTo>
                  <a:lnTo>
                    <a:pt x="87725" y="42291"/>
                  </a:lnTo>
                  <a:lnTo>
                    <a:pt x="87725" y="23526"/>
                  </a:lnTo>
                  <a:close/>
                </a:path>
              </a:pathLst>
            </a:custGeom>
            <a:solidFill>
              <a:srgbClr val="551561"/>
            </a:solidFill>
            <a:ln>
              <a:noFill/>
            </a:ln>
          </p:spPr>
        </p:sp>
        <p:sp>
          <p:nvSpPr>
            <p:cNvPr id="373" name="Google Shape;373;p6"/>
            <p:cNvSpPr/>
            <p:nvPr/>
          </p:nvSpPr>
          <p:spPr>
            <a:xfrm flipH="1">
              <a:off x="4747852" y="3020977"/>
              <a:ext cx="1758228" cy="1384350"/>
            </a:xfrm>
            <a:custGeom>
              <a:rect b="b" l="l" r="r" t="t"/>
              <a:pathLst>
                <a:path extrusionOk="0" h="63817" w="87725">
                  <a:moveTo>
                    <a:pt x="24288" y="0"/>
                  </a:moveTo>
                  <a:lnTo>
                    <a:pt x="0" y="29908"/>
                  </a:lnTo>
                  <a:lnTo>
                    <a:pt x="87725" y="63817"/>
                  </a:lnTo>
                  <a:lnTo>
                    <a:pt x="87725" y="42291"/>
                  </a:lnTo>
                  <a:lnTo>
                    <a:pt x="87725" y="23526"/>
                  </a:lnTo>
                  <a:close/>
                </a:path>
              </a:pathLst>
            </a:custGeom>
            <a:solidFill>
              <a:srgbClr val="9225A5"/>
            </a:solidFill>
            <a:ln>
              <a:noFill/>
            </a:ln>
          </p:spPr>
        </p:sp>
        <p:sp>
          <p:nvSpPr>
            <p:cNvPr id="374" name="Google Shape;374;p6"/>
            <p:cNvSpPr/>
            <p:nvPr/>
          </p:nvSpPr>
          <p:spPr>
            <a:xfrm>
              <a:off x="3969199" y="2001324"/>
              <a:ext cx="1565850" cy="585863"/>
            </a:xfrm>
            <a:custGeom>
              <a:rect b="b" l="l" r="r" t="t"/>
              <a:pathLst>
                <a:path extrusionOk="0" h="8150" w="24053">
                  <a:moveTo>
                    <a:pt x="0" y="3827"/>
                  </a:moveTo>
                  <a:lnTo>
                    <a:pt x="11976" y="8150"/>
                  </a:lnTo>
                  <a:lnTo>
                    <a:pt x="24053" y="3827"/>
                  </a:lnTo>
                  <a:lnTo>
                    <a:pt x="12126" y="0"/>
                  </a:lnTo>
                  <a:close/>
                </a:path>
              </a:pathLst>
            </a:custGeom>
            <a:solidFill>
              <a:srgbClr val="D9D9D9"/>
            </a:solidFill>
            <a:ln>
              <a:noFill/>
            </a:ln>
          </p:spPr>
        </p:sp>
        <p:sp>
          <p:nvSpPr>
            <p:cNvPr id="375" name="Google Shape;375;p6"/>
            <p:cNvSpPr/>
            <p:nvPr/>
          </p:nvSpPr>
          <p:spPr>
            <a:xfrm>
              <a:off x="3563255" y="2275837"/>
              <a:ext cx="1189300" cy="1015326"/>
            </a:xfrm>
            <a:custGeom>
              <a:rect b="b" l="l" r="r" t="t"/>
              <a:pathLst>
                <a:path extrusionOk="0" h="14114" w="18238">
                  <a:moveTo>
                    <a:pt x="6262" y="0"/>
                  </a:moveTo>
                  <a:lnTo>
                    <a:pt x="18238" y="4324"/>
                  </a:lnTo>
                  <a:lnTo>
                    <a:pt x="18238" y="14114"/>
                  </a:lnTo>
                  <a:lnTo>
                    <a:pt x="0" y="7554"/>
                  </a:lnTo>
                  <a:close/>
                </a:path>
              </a:pathLst>
            </a:custGeom>
            <a:solidFill>
              <a:srgbClr val="551561"/>
            </a:solidFill>
            <a:ln>
              <a:noFill/>
            </a:ln>
          </p:spPr>
        </p:sp>
        <p:sp>
          <p:nvSpPr>
            <p:cNvPr id="376" name="Google Shape;376;p6"/>
            <p:cNvSpPr/>
            <p:nvPr/>
          </p:nvSpPr>
          <p:spPr>
            <a:xfrm flipH="1">
              <a:off x="4749365" y="2275837"/>
              <a:ext cx="1189300" cy="1015326"/>
            </a:xfrm>
            <a:custGeom>
              <a:rect b="b" l="l" r="r" t="t"/>
              <a:pathLst>
                <a:path extrusionOk="0" h="14114" w="18238">
                  <a:moveTo>
                    <a:pt x="6262" y="0"/>
                  </a:moveTo>
                  <a:lnTo>
                    <a:pt x="18238" y="4324"/>
                  </a:lnTo>
                  <a:lnTo>
                    <a:pt x="18238" y="14114"/>
                  </a:lnTo>
                  <a:lnTo>
                    <a:pt x="0" y="7554"/>
                  </a:lnTo>
                  <a:close/>
                </a:path>
              </a:pathLst>
            </a:custGeom>
            <a:solidFill>
              <a:srgbClr val="761E86"/>
            </a:solidFill>
            <a:ln>
              <a:noFill/>
            </a:ln>
          </p:spPr>
        </p:sp>
        <p:sp>
          <p:nvSpPr>
            <p:cNvPr id="377" name="Google Shape;377;p6"/>
            <p:cNvSpPr/>
            <p:nvPr/>
          </p:nvSpPr>
          <p:spPr>
            <a:xfrm>
              <a:off x="4059061" y="1153325"/>
              <a:ext cx="693508" cy="1201140"/>
            </a:xfrm>
            <a:custGeom>
              <a:rect b="b" l="l" r="r" t="t"/>
              <a:pathLst>
                <a:path extrusionOk="0" h="16697" w="10635">
                  <a:moveTo>
                    <a:pt x="10635" y="0"/>
                  </a:moveTo>
                  <a:lnTo>
                    <a:pt x="0" y="12722"/>
                  </a:lnTo>
                  <a:lnTo>
                    <a:pt x="10635" y="16697"/>
                  </a:lnTo>
                  <a:close/>
                </a:path>
              </a:pathLst>
            </a:custGeom>
            <a:solidFill>
              <a:srgbClr val="551561"/>
            </a:solidFill>
            <a:ln>
              <a:noFill/>
            </a:ln>
          </p:spPr>
        </p:sp>
        <p:sp>
          <p:nvSpPr>
            <p:cNvPr id="378" name="Google Shape;378;p6"/>
            <p:cNvSpPr/>
            <p:nvPr/>
          </p:nvSpPr>
          <p:spPr>
            <a:xfrm flipH="1">
              <a:off x="4749350" y="1153325"/>
              <a:ext cx="693508" cy="1201140"/>
            </a:xfrm>
            <a:custGeom>
              <a:rect b="b" l="l" r="r" t="t"/>
              <a:pathLst>
                <a:path extrusionOk="0" h="16697" w="10635">
                  <a:moveTo>
                    <a:pt x="10635" y="0"/>
                  </a:moveTo>
                  <a:lnTo>
                    <a:pt x="0" y="12722"/>
                  </a:lnTo>
                  <a:lnTo>
                    <a:pt x="10635" y="16697"/>
                  </a:lnTo>
                  <a:close/>
                </a:path>
              </a:pathLst>
            </a:custGeom>
            <a:solidFill>
              <a:srgbClr val="701C7F"/>
            </a:solidFill>
            <a:ln>
              <a:noFill/>
            </a:ln>
          </p:spPr>
        </p:sp>
      </p:grpSp>
      <p:pic>
        <p:nvPicPr>
          <p:cNvPr id="379" name="Google Shape;379;p6"/>
          <p:cNvPicPr preferRelativeResize="0"/>
          <p:nvPr/>
        </p:nvPicPr>
        <p:blipFill>
          <a:blip r:embed="rId3">
            <a:alphaModFix/>
          </a:blip>
          <a:stretch>
            <a:fillRect/>
          </a:stretch>
        </p:blipFill>
        <p:spPr>
          <a:xfrm>
            <a:off x="1622500" y="3195076"/>
            <a:ext cx="2458993" cy="2998274"/>
          </a:xfrm>
          <a:prstGeom prst="rect">
            <a:avLst/>
          </a:prstGeom>
          <a:noFill/>
          <a:ln>
            <a:noFill/>
          </a:ln>
        </p:spPr>
      </p:pic>
      <p:pic>
        <p:nvPicPr>
          <p:cNvPr id="380" name="Google Shape;380;p6"/>
          <p:cNvPicPr preferRelativeResize="0"/>
          <p:nvPr/>
        </p:nvPicPr>
        <p:blipFill rotWithShape="1">
          <a:blip r:embed="rId4">
            <a:alphaModFix/>
          </a:blip>
          <a:srcRect b="0" l="23744" r="25798" t="0"/>
          <a:stretch/>
        </p:blipFill>
        <p:spPr>
          <a:xfrm>
            <a:off x="13791525" y="1618225"/>
            <a:ext cx="1879749" cy="2553450"/>
          </a:xfrm>
          <a:prstGeom prst="rect">
            <a:avLst/>
          </a:prstGeom>
          <a:noFill/>
          <a:ln>
            <a:noFill/>
          </a:ln>
        </p:spPr>
      </p:pic>
      <p:pic>
        <p:nvPicPr>
          <p:cNvPr id="381" name="Google Shape;381;p6"/>
          <p:cNvPicPr preferRelativeResize="0"/>
          <p:nvPr/>
        </p:nvPicPr>
        <p:blipFill>
          <a:blip r:embed="rId5">
            <a:alphaModFix/>
          </a:blip>
          <a:stretch>
            <a:fillRect/>
          </a:stretch>
        </p:blipFill>
        <p:spPr>
          <a:xfrm>
            <a:off x="13791536" y="5661091"/>
            <a:ext cx="2094188" cy="255395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5"/>
          <p:cNvSpPr txBox="1"/>
          <p:nvPr>
            <p:ph idx="12" type="sldNum"/>
          </p:nvPr>
        </p:nvSpPr>
        <p:spPr>
          <a:xfrm>
            <a:off x="17528400" y="9907200"/>
            <a:ext cx="379800" cy="3798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53585F"/>
              </a:buClr>
              <a:buSzPts val="1100"/>
              <a:buFont typeface="Arial"/>
              <a:buNone/>
            </a:pPr>
            <a:fld id="{00000000-1234-1234-1234-123412341234}" type="slidenum">
              <a:rPr lang="en-US"/>
              <a:t>‹#›</a:t>
            </a:fld>
            <a:endParaRPr b="0"/>
          </a:p>
        </p:txBody>
      </p:sp>
      <p:sp>
        <p:nvSpPr>
          <p:cNvPr id="387" name="Google Shape;387;p5"/>
          <p:cNvSpPr/>
          <p:nvPr/>
        </p:nvSpPr>
        <p:spPr>
          <a:xfrm>
            <a:off x="-379800" y="-379800"/>
            <a:ext cx="379800" cy="379800"/>
          </a:xfrm>
          <a:prstGeom prst="rect">
            <a:avLst/>
          </a:prstGeom>
          <a:solidFill>
            <a:srgbClr val="FFFF00"/>
          </a:solidFill>
          <a:ln>
            <a:noFill/>
          </a:ln>
        </p:spPr>
        <p:txBody>
          <a:bodyPr anchorCtr="0" anchor="ctr" bIns="182850" lIns="182850" spcFirstLastPara="1" rIns="182850" wrap="square" tIns="182850">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Montserrat"/>
              <a:ea typeface="Montserrat"/>
              <a:cs typeface="Montserrat"/>
              <a:sym typeface="Montserrat"/>
            </a:endParaRPr>
          </a:p>
        </p:txBody>
      </p:sp>
      <p:sp>
        <p:nvSpPr>
          <p:cNvPr id="388" name="Google Shape;388;p5"/>
          <p:cNvSpPr txBox="1"/>
          <p:nvPr/>
        </p:nvSpPr>
        <p:spPr>
          <a:xfrm>
            <a:off x="304800" y="631740"/>
            <a:ext cx="9938100" cy="495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US" sz="6000">
                <a:solidFill>
                  <a:srgbClr val="4F81BD"/>
                </a:solidFill>
                <a:latin typeface="Montserrat"/>
                <a:ea typeface="Montserrat"/>
                <a:cs typeface="Montserrat"/>
                <a:sym typeface="Montserrat"/>
              </a:rPr>
              <a:t> </a:t>
            </a:r>
            <a:r>
              <a:rPr b="1" lang="en-US" sz="6000">
                <a:latin typeface="Montserrat"/>
                <a:ea typeface="Montserrat"/>
                <a:cs typeface="Montserrat"/>
                <a:sym typeface="Montserrat"/>
              </a:rPr>
              <a:t>Demo time </a:t>
            </a:r>
            <a:endParaRPr b="1" i="1" sz="6000">
              <a:solidFill>
                <a:srgbClr val="FF0000"/>
              </a:solidFill>
              <a:latin typeface="Montserrat"/>
              <a:ea typeface="Montserrat"/>
              <a:cs typeface="Montserrat"/>
              <a:sym typeface="Montserrat"/>
            </a:endParaRPr>
          </a:p>
        </p:txBody>
      </p:sp>
      <p:sp>
        <p:nvSpPr>
          <p:cNvPr id="389" name="Google Shape;389;p5"/>
          <p:cNvSpPr txBox="1"/>
          <p:nvPr/>
        </p:nvSpPr>
        <p:spPr>
          <a:xfrm>
            <a:off x="342372" y="3160980"/>
            <a:ext cx="17086800" cy="6746100"/>
          </a:xfrm>
          <a:prstGeom prst="rect">
            <a:avLst/>
          </a:prstGeom>
          <a:noFill/>
          <a:ln>
            <a:noFill/>
          </a:ln>
        </p:spPr>
        <p:txBody>
          <a:bodyPr anchorCtr="0" anchor="t" bIns="45700" lIns="91425" spcFirstLastPara="1" rIns="91425" wrap="square" tIns="45700">
            <a:noAutofit/>
          </a:bodyPr>
          <a:lstStyle/>
          <a:p>
            <a:pPr indent="0" lvl="0" marL="0" rtl="0" algn="l">
              <a:spcBef>
                <a:spcPts val="400"/>
              </a:spcBef>
              <a:spcAft>
                <a:spcPts val="0"/>
              </a:spcAft>
              <a:buNone/>
            </a:pPr>
            <a:r>
              <a:rPr lang="en-US" sz="2000">
                <a:solidFill>
                  <a:srgbClr val="000000"/>
                </a:solidFill>
              </a:rPr>
              <a:t> </a:t>
            </a:r>
            <a:endParaRPr sz="2000">
              <a:solidFill>
                <a:srgbClr val="000000"/>
              </a:solidFill>
            </a:endParaRPr>
          </a:p>
          <a:p>
            <a:pPr indent="0" lvl="0" marL="0" rtl="0" algn="l">
              <a:spcBef>
                <a:spcPts val="400"/>
              </a:spcBef>
              <a:spcAft>
                <a:spcPts val="0"/>
              </a:spcAft>
              <a:buNone/>
            </a:pPr>
            <a:r>
              <a:t/>
            </a:r>
            <a:endParaRPr sz="2000">
              <a:solidFill>
                <a:srgbClr val="000000"/>
              </a:solidFill>
            </a:endParaRPr>
          </a:p>
        </p:txBody>
      </p:sp>
      <p:pic>
        <p:nvPicPr>
          <p:cNvPr id="390" name="Google Shape;390;p5"/>
          <p:cNvPicPr preferRelativeResize="0"/>
          <p:nvPr/>
        </p:nvPicPr>
        <p:blipFill>
          <a:blip r:embed="rId3">
            <a:alphaModFix/>
          </a:blip>
          <a:stretch>
            <a:fillRect/>
          </a:stretch>
        </p:blipFill>
        <p:spPr>
          <a:xfrm>
            <a:off x="4675956" y="2199959"/>
            <a:ext cx="8419762" cy="727922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g6b896b0a8b_1_0"/>
          <p:cNvSpPr txBox="1"/>
          <p:nvPr>
            <p:ph idx="12" type="sldNum"/>
          </p:nvPr>
        </p:nvSpPr>
        <p:spPr>
          <a:xfrm>
            <a:off x="17528400" y="9907200"/>
            <a:ext cx="379800" cy="379800"/>
          </a:xfrm>
          <a:prstGeom prst="rect">
            <a:avLst/>
          </a:prstGeom>
        </p:spPr>
        <p:txBody>
          <a:bodyPr anchorCtr="0" anchor="ctr" bIns="0" lIns="0" spcFirstLastPara="1" rIns="0" wrap="square" tIns="0">
            <a:noAutofit/>
          </a:bodyPr>
          <a:lstStyle/>
          <a:p>
            <a:pPr indent="0" lvl="0" marL="0" rtl="0" algn="r">
              <a:spcBef>
                <a:spcPts val="0"/>
              </a:spcBef>
              <a:spcAft>
                <a:spcPts val="0"/>
              </a:spcAft>
              <a:buClr>
                <a:srgbClr val="53585F"/>
              </a:buClr>
              <a:buSzPts val="1100"/>
              <a:buFont typeface="Arial"/>
              <a:buNone/>
            </a:pPr>
            <a:fld id="{00000000-1234-1234-1234-123412341234}" type="slidenum">
              <a:rPr lang="en-US"/>
              <a:t>‹#›</a:t>
            </a:fld>
            <a:endParaRPr b="0"/>
          </a:p>
        </p:txBody>
      </p:sp>
      <p:sp>
        <p:nvSpPr>
          <p:cNvPr id="396" name="Google Shape;396;g6b896b0a8b_1_0"/>
          <p:cNvSpPr txBox="1"/>
          <p:nvPr>
            <p:ph idx="2" type="body"/>
          </p:nvPr>
        </p:nvSpPr>
        <p:spPr>
          <a:xfrm>
            <a:off x="294975" y="4270650"/>
            <a:ext cx="11587800" cy="486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sz="9600"/>
              <a:t>What are the next steps?</a:t>
            </a:r>
            <a:endParaRPr sz="9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53585F"/>
      </a:dk1>
      <a:lt1>
        <a:srgbClr val="5F3E0C"/>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Usman Ali</dc:creator>
</cp:coreProperties>
</file>